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9" r:id="rId1"/>
    <p:sldMasterId id="2147483815" r:id="rId2"/>
    <p:sldMasterId id="2147483945" r:id="rId3"/>
    <p:sldMasterId id="2147483971" r:id="rId4"/>
  </p:sldMasterIdLst>
  <p:notesMasterIdLst>
    <p:notesMasterId r:id="rId31"/>
  </p:notesMasterIdLst>
  <p:handoutMasterIdLst>
    <p:handoutMasterId r:id="rId32"/>
  </p:handoutMasterIdLst>
  <p:sldIdLst>
    <p:sldId id="256" r:id="rId5"/>
    <p:sldId id="292" r:id="rId6"/>
    <p:sldId id="302" r:id="rId7"/>
    <p:sldId id="286" r:id="rId8"/>
    <p:sldId id="257" r:id="rId9"/>
    <p:sldId id="301" r:id="rId10"/>
    <p:sldId id="265" r:id="rId11"/>
    <p:sldId id="305" r:id="rId12"/>
    <p:sldId id="306" r:id="rId13"/>
    <p:sldId id="303" r:id="rId14"/>
    <p:sldId id="304" r:id="rId15"/>
    <p:sldId id="298" r:id="rId16"/>
    <p:sldId id="299" r:id="rId17"/>
    <p:sldId id="287" r:id="rId18"/>
    <p:sldId id="275" r:id="rId19"/>
    <p:sldId id="276" r:id="rId20"/>
    <p:sldId id="267" r:id="rId21"/>
    <p:sldId id="268" r:id="rId22"/>
    <p:sldId id="300" r:id="rId23"/>
    <p:sldId id="259" r:id="rId24"/>
    <p:sldId id="293" r:id="rId25"/>
    <p:sldId id="290" r:id="rId26"/>
    <p:sldId id="291" r:id="rId27"/>
    <p:sldId id="272" r:id="rId28"/>
    <p:sldId id="273" r:id="rId29"/>
    <p:sldId id="297" r:id="rId30"/>
  </p:sldIdLst>
  <p:sldSz cx="9144000" cy="5143500" type="screen16x9"/>
  <p:notesSz cx="9296400" cy="6858000"/>
  <p:defaultTex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393">
          <p15:clr>
            <a:srgbClr val="A4A3A4"/>
          </p15:clr>
        </p15:guide>
        <p15:guide id="3" pos="2784">
          <p15:clr>
            <a:srgbClr val="A4A3A4"/>
          </p15:clr>
        </p15:guide>
        <p15:guide id="4" pos="24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9D2235"/>
    <a:srgbClr val="8BB8E8"/>
    <a:srgbClr val="0033A0"/>
    <a:srgbClr val="9D968D"/>
    <a:srgbClr val="0072CE"/>
    <a:srgbClr val="6CACE4"/>
    <a:srgbClr val="753BBD"/>
    <a:srgbClr val="007681"/>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98753-8200-4822-9B16-8CAE0C4BC730}" v="1" dt="2019-11-20T17:55:47.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195" autoAdjust="0"/>
  </p:normalViewPr>
  <p:slideViewPr>
    <p:cSldViewPr>
      <p:cViewPr varScale="1">
        <p:scale>
          <a:sx n="108" d="100"/>
          <a:sy n="108" d="100"/>
        </p:scale>
        <p:origin x="149" y="72"/>
      </p:cViewPr>
      <p:guideLst>
        <p:guide orient="horz" pos="996"/>
        <p:guide pos="2393"/>
        <p:guide pos="2784"/>
        <p:guide pos="2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4" d="100"/>
          <a:sy n="114" d="100"/>
        </p:scale>
        <p:origin x="-930" y="-96"/>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580" cy="342550"/>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5265722" y="1"/>
            <a:ext cx="4028580" cy="342550"/>
          </a:xfrm>
          <a:prstGeom prst="rect">
            <a:avLst/>
          </a:prstGeom>
        </p:spPr>
        <p:txBody>
          <a:bodyPr vert="horz" lIns="90407" tIns="45203" rIns="90407" bIns="45203" rtlCol="0"/>
          <a:lstStyle>
            <a:lvl1pPr algn="r">
              <a:defRPr sz="1200"/>
            </a:lvl1pPr>
          </a:lstStyle>
          <a:p>
            <a:fld id="{877B18DC-9DD0-4F8B-A525-972CA7E80223}" type="datetimeFigureOut">
              <a:rPr lang="en-US" smtClean="0"/>
              <a:t>11/20/2019</a:t>
            </a:fld>
            <a:endParaRPr lang="en-US"/>
          </a:p>
        </p:txBody>
      </p:sp>
      <p:sp>
        <p:nvSpPr>
          <p:cNvPr id="4" name="Footer Placeholder 3"/>
          <p:cNvSpPr>
            <a:spLocks noGrp="1"/>
          </p:cNvSpPr>
          <p:nvPr>
            <p:ph type="ftr" sz="quarter" idx="2"/>
          </p:nvPr>
        </p:nvSpPr>
        <p:spPr>
          <a:xfrm>
            <a:off x="2" y="6514282"/>
            <a:ext cx="4028580" cy="342550"/>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5265722" y="6514282"/>
            <a:ext cx="4028580" cy="342550"/>
          </a:xfrm>
          <a:prstGeom prst="rect">
            <a:avLst/>
          </a:prstGeom>
        </p:spPr>
        <p:txBody>
          <a:bodyPr vert="horz" lIns="90407" tIns="45203" rIns="90407" bIns="45203" rtlCol="0" anchor="b"/>
          <a:lstStyle>
            <a:lvl1pPr algn="r">
              <a:defRPr sz="1200"/>
            </a:lvl1pPr>
          </a:lstStyle>
          <a:p>
            <a:fld id="{3DEE142C-AFB0-4E1C-BBEE-F3FCC026180B}" type="slidenum">
              <a:rPr lang="en-US" smtClean="0"/>
              <a:t>‹#›</a:t>
            </a:fld>
            <a:endParaRPr lang="en-US"/>
          </a:p>
        </p:txBody>
      </p:sp>
    </p:spTree>
    <p:extLst>
      <p:ext uri="{BB962C8B-B14F-4D97-AF65-F5344CB8AC3E}">
        <p14:creationId xmlns:p14="http://schemas.microsoft.com/office/powerpoint/2010/main" val="2244313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42900"/>
          </a:xfrm>
          <a:prstGeom prst="rect">
            <a:avLst/>
          </a:prstGeom>
        </p:spPr>
        <p:txBody>
          <a:bodyPr vert="horz" lIns="92305" tIns="46153" rIns="92305" bIns="46153" rtlCol="0"/>
          <a:lstStyle>
            <a:lvl1pPr algn="l">
              <a:defRPr sz="1200"/>
            </a:lvl1pPr>
          </a:lstStyle>
          <a:p>
            <a:endParaRPr lang="en-US"/>
          </a:p>
        </p:txBody>
      </p:sp>
      <p:sp>
        <p:nvSpPr>
          <p:cNvPr id="3" name="Date Placeholder 2"/>
          <p:cNvSpPr>
            <a:spLocks noGrp="1"/>
          </p:cNvSpPr>
          <p:nvPr>
            <p:ph type="dt" idx="1"/>
          </p:nvPr>
        </p:nvSpPr>
        <p:spPr>
          <a:xfrm>
            <a:off x="5265811" y="0"/>
            <a:ext cx="4028440" cy="342900"/>
          </a:xfrm>
          <a:prstGeom prst="rect">
            <a:avLst/>
          </a:prstGeom>
        </p:spPr>
        <p:txBody>
          <a:bodyPr vert="horz" lIns="92305" tIns="46153" rIns="92305" bIns="46153" rtlCol="0"/>
          <a:lstStyle>
            <a:lvl1pPr algn="r">
              <a:defRPr sz="1200"/>
            </a:lvl1pPr>
          </a:lstStyle>
          <a:p>
            <a:fld id="{27BA073D-6F7D-47F0-82EA-C292E972AFB5}" type="datetimeFigureOut">
              <a:rPr lang="en-US" smtClean="0"/>
              <a:t>11/20/2019</a:t>
            </a:fld>
            <a:endParaRPr lang="en-US"/>
          </a:p>
        </p:txBody>
      </p:sp>
      <p:sp>
        <p:nvSpPr>
          <p:cNvPr id="4" name="Slide Image Placeholder 3"/>
          <p:cNvSpPr>
            <a:spLocks noGrp="1" noRot="1" noChangeAspect="1"/>
          </p:cNvSpPr>
          <p:nvPr>
            <p:ph type="sldImg" idx="2"/>
          </p:nvPr>
        </p:nvSpPr>
        <p:spPr>
          <a:xfrm>
            <a:off x="2362200" y="514350"/>
            <a:ext cx="4572000" cy="2571750"/>
          </a:xfrm>
          <a:prstGeom prst="rect">
            <a:avLst/>
          </a:prstGeom>
          <a:noFill/>
          <a:ln w="12700">
            <a:solidFill>
              <a:prstClr val="black"/>
            </a:solidFill>
          </a:ln>
        </p:spPr>
        <p:txBody>
          <a:bodyPr vert="horz" lIns="92305" tIns="46153" rIns="92305" bIns="46153" rtlCol="0" anchor="ctr"/>
          <a:lstStyle/>
          <a:p>
            <a:endParaRPr lang="en-US"/>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2305" tIns="46153" rIns="92305"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13910"/>
            <a:ext cx="4028440" cy="342900"/>
          </a:xfrm>
          <a:prstGeom prst="rect">
            <a:avLst/>
          </a:prstGeom>
        </p:spPr>
        <p:txBody>
          <a:bodyPr vert="horz" lIns="92305" tIns="46153" rIns="92305"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513910"/>
            <a:ext cx="4028440" cy="342900"/>
          </a:xfrm>
          <a:prstGeom prst="rect">
            <a:avLst/>
          </a:prstGeom>
        </p:spPr>
        <p:txBody>
          <a:bodyPr vert="horz" lIns="92305" tIns="46153" rIns="92305" bIns="46153" rtlCol="0" anchor="b"/>
          <a:lstStyle>
            <a:lvl1pPr algn="r">
              <a:defRPr sz="1200"/>
            </a:lvl1pPr>
          </a:lstStyle>
          <a:p>
            <a:fld id="{D9673592-3524-4F92-82BB-EB8824DE3682}" type="slidenum">
              <a:rPr lang="en-US" smtClean="0"/>
              <a:t>‹#›</a:t>
            </a:fld>
            <a:endParaRPr lang="en-US"/>
          </a:p>
        </p:txBody>
      </p:sp>
    </p:spTree>
    <p:extLst>
      <p:ext uri="{BB962C8B-B14F-4D97-AF65-F5344CB8AC3E}">
        <p14:creationId xmlns:p14="http://schemas.microsoft.com/office/powerpoint/2010/main" val="3248643764"/>
      </p:ext>
    </p:extLst>
  </p:cSld>
  <p:clrMap bg1="lt1" tx1="dk1" bg2="lt2" tx2="dk2" accent1="accent1" accent2="accent2" accent3="accent3" accent4="accent4" accent5="accent5" accent6="accent6" hlink="hlink" folHlink="folHlink"/>
  <p:notesStyle>
    <a:lvl1pPr marL="0" algn="l" defTabSz="732617" rtl="0" eaLnBrk="1" latinLnBrk="0" hangingPunct="1">
      <a:defRPr sz="1000" kern="1200">
        <a:solidFill>
          <a:schemeClr val="tx1"/>
        </a:solidFill>
        <a:latin typeface="+mn-lt"/>
        <a:ea typeface="+mn-ea"/>
        <a:cs typeface="+mn-cs"/>
      </a:defRPr>
    </a:lvl1pPr>
    <a:lvl2pPr marL="366309" algn="l" defTabSz="732617" rtl="0" eaLnBrk="1" latinLnBrk="0" hangingPunct="1">
      <a:defRPr sz="1000" kern="1200">
        <a:solidFill>
          <a:schemeClr val="tx1"/>
        </a:solidFill>
        <a:latin typeface="+mn-lt"/>
        <a:ea typeface="+mn-ea"/>
        <a:cs typeface="+mn-cs"/>
      </a:defRPr>
    </a:lvl2pPr>
    <a:lvl3pPr marL="732617" algn="l" defTabSz="732617" rtl="0" eaLnBrk="1" latinLnBrk="0" hangingPunct="1">
      <a:defRPr sz="1000" kern="1200">
        <a:solidFill>
          <a:schemeClr val="tx1"/>
        </a:solidFill>
        <a:latin typeface="+mn-lt"/>
        <a:ea typeface="+mn-ea"/>
        <a:cs typeface="+mn-cs"/>
      </a:defRPr>
    </a:lvl3pPr>
    <a:lvl4pPr marL="1098926" algn="l" defTabSz="732617" rtl="0" eaLnBrk="1" latinLnBrk="0" hangingPunct="1">
      <a:defRPr sz="1000" kern="1200">
        <a:solidFill>
          <a:schemeClr val="tx1"/>
        </a:solidFill>
        <a:latin typeface="+mn-lt"/>
        <a:ea typeface="+mn-ea"/>
        <a:cs typeface="+mn-cs"/>
      </a:defRPr>
    </a:lvl4pPr>
    <a:lvl5pPr marL="1465235" algn="l" defTabSz="732617" rtl="0" eaLnBrk="1" latinLnBrk="0" hangingPunct="1">
      <a:defRPr sz="10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recent record-breaking natural catastrophe loss activity around the world, storm is the only natural catastrophe event to appear in the top 10 causes of loss. Analysis shows corporate insurance claims typically originate from technical or human factors — or non-natural catastrophe events — accounting for 87% of all claims by value.</a:t>
            </a:r>
          </a:p>
        </p:txBody>
      </p:sp>
      <p:sp>
        <p:nvSpPr>
          <p:cNvPr id="4" name="Slide Number Placeholder 3"/>
          <p:cNvSpPr>
            <a:spLocks noGrp="1"/>
          </p:cNvSpPr>
          <p:nvPr>
            <p:ph type="sldNum" sz="quarter" idx="10"/>
          </p:nvPr>
        </p:nvSpPr>
        <p:spPr/>
        <p:txBody>
          <a:bodyPr/>
          <a:lstStyle/>
          <a:p>
            <a:fld id="{D9673592-3524-4F92-82BB-EB8824DE3682}" type="slidenum">
              <a:rPr lang="en-US" smtClean="0"/>
              <a:t>2</a:t>
            </a:fld>
            <a:endParaRPr lang="en-US"/>
          </a:p>
        </p:txBody>
      </p:sp>
    </p:spTree>
    <p:extLst>
      <p:ext uri="{BB962C8B-B14F-4D97-AF65-F5344CB8AC3E}">
        <p14:creationId xmlns:p14="http://schemas.microsoft.com/office/powerpoint/2010/main" val="441643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0ahUKEwil2NCmuZ_UAhVFw4MKHUpsBsQQjRwIBw&amp;url=https://modernhiker.com/hike/hiking-mount-lee-to-the-hollywood-sign&amp;psig=AFQjCNEria8OnIdMEymjdtEIzU6zEhNfgw&amp;ust=1496502744560679" TargetMode="External"/><Relationship Id="rId9" Type="http://schemas.openxmlformats.org/officeDocument/2006/relationships/image" Target="../media/image13.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0ahUKEwil2NCmuZ_UAhVFw4MKHUpsBsQQjRwIBw&amp;url=https://modernhiker.com/hike/hiking-mount-lee-to-the-hollywood-sign&amp;psig=AFQjCNEria8OnIdMEymjdtEIzU6zEhNfgw&amp;ust=1496502744560679" TargetMode="External"/><Relationship Id="rId9" Type="http://schemas.openxmlformats.org/officeDocument/2006/relationships/image" Target="../media/image13.jpe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0ahUKEwil2NCmuZ_UAhVFw4MKHUpsBsQQjRwIBw&amp;url=https://modernhiker.com/hike/hiking-mount-lee-to-the-hollywood-sign&amp;psig=AFQjCNEria8OnIdMEymjdtEIzU6zEhNfgw&amp;ust=1496502744560679" TargetMode="External"/><Relationship Id="rId9" Type="http://schemas.openxmlformats.org/officeDocument/2006/relationships/image" Target="../media/image13.jpe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2"/>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2"/>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3"/>
            <a:ext cx="2569723" cy="489859"/>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41153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ip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6"/>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24"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6" name="Text Placeholder 4"/>
          <p:cNvSpPr>
            <a:spLocks noGrp="1"/>
          </p:cNvSpPr>
          <p:nvPr>
            <p:ph type="body" sz="quarter" idx="15" hasCustomPrompt="1"/>
          </p:nvPr>
        </p:nvSpPr>
        <p:spPr>
          <a:xfrm>
            <a:off x="3239022"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8" name="Text Placeholder 4"/>
          <p:cNvSpPr>
            <a:spLocks noGrp="1"/>
          </p:cNvSpPr>
          <p:nvPr>
            <p:ph type="body" sz="quarter" idx="17" hasCustomPrompt="1"/>
          </p:nvPr>
        </p:nvSpPr>
        <p:spPr>
          <a:xfrm>
            <a:off x="6019800"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3" name="Content Placeholder 2"/>
          <p:cNvSpPr>
            <a:spLocks noGrp="1"/>
          </p:cNvSpPr>
          <p:nvPr>
            <p:ph idx="1" hasCustomPrompt="1"/>
          </p:nvPr>
        </p:nvSpPr>
        <p:spPr>
          <a:xfrm>
            <a:off x="457200" y="1581150"/>
            <a:ext cx="2667001" cy="3048000"/>
          </a:xfrm>
        </p:spPr>
        <p:txBody>
          <a:bodyPr/>
          <a:lstStyle>
            <a:lvl1pPr>
              <a:defRPr sz="1600"/>
            </a:lvl1pPr>
          </a:lstStyle>
          <a:p>
            <a:pPr lvl="0"/>
            <a:r>
              <a:rPr lang="en-US" dirty="0"/>
              <a:t>Click to add text</a:t>
            </a:r>
          </a:p>
        </p:txBody>
      </p:sp>
      <p:sp>
        <p:nvSpPr>
          <p:cNvPr id="14" name="Content Placeholder 2"/>
          <p:cNvSpPr>
            <a:spLocks noGrp="1"/>
          </p:cNvSpPr>
          <p:nvPr>
            <p:ph idx="19" hasCustomPrompt="1"/>
          </p:nvPr>
        </p:nvSpPr>
        <p:spPr>
          <a:xfrm>
            <a:off x="3238503" y="1581150"/>
            <a:ext cx="2667001" cy="3048000"/>
          </a:xfrm>
        </p:spPr>
        <p:txBody>
          <a:bodyPr/>
          <a:lstStyle>
            <a:lvl1pPr>
              <a:defRPr sz="1600"/>
            </a:lvl1pPr>
          </a:lstStyle>
          <a:p>
            <a:pPr lvl="0"/>
            <a:r>
              <a:rPr lang="en-US" dirty="0"/>
              <a:t>Click to add text</a:t>
            </a:r>
          </a:p>
        </p:txBody>
      </p:sp>
      <p:sp>
        <p:nvSpPr>
          <p:cNvPr id="19" name="Content Placeholder 2"/>
          <p:cNvSpPr>
            <a:spLocks noGrp="1"/>
          </p:cNvSpPr>
          <p:nvPr>
            <p:ph idx="20" hasCustomPrompt="1"/>
          </p:nvPr>
        </p:nvSpPr>
        <p:spPr>
          <a:xfrm>
            <a:off x="6019802" y="1581150"/>
            <a:ext cx="2667001" cy="3048000"/>
          </a:xfrm>
        </p:spPr>
        <p:txBody>
          <a:bodyPr/>
          <a:lstStyle>
            <a:lvl1pPr>
              <a:defRPr sz="1600"/>
            </a:lvl1pPr>
          </a:lstStyle>
          <a:p>
            <a:pPr lvl="0"/>
            <a:r>
              <a:rPr lang="en-US" dirty="0"/>
              <a:t>Click to add text</a:t>
            </a:r>
          </a:p>
        </p:txBody>
      </p:sp>
      <p:sp>
        <p:nvSpPr>
          <p:cNvPr id="3" name="Slide Number Placeholder 2"/>
          <p:cNvSpPr>
            <a:spLocks noGrp="1"/>
          </p:cNvSpPr>
          <p:nvPr>
            <p:ph type="sldNum" sz="quarter" idx="21"/>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2779621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4"/>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7" name="Straight Connector 6"/>
          <p:cNvCxnSpPr/>
          <p:nvPr/>
        </p:nvCxnSpPr>
        <p:spPr>
          <a:xfrm>
            <a:off x="45720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hasCustomPrompt="1"/>
          </p:nvPr>
        </p:nvSpPr>
        <p:spPr>
          <a:xfrm>
            <a:off x="457199" y="971551"/>
            <a:ext cx="8283391" cy="3733800"/>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75481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6"/>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33" y="1276352"/>
            <a:ext cx="3966575"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Click to add text</a:t>
            </a:r>
          </a:p>
        </p:txBody>
      </p:sp>
      <p:sp>
        <p:nvSpPr>
          <p:cNvPr id="11" name="Text Placeholder 4"/>
          <p:cNvSpPr>
            <a:spLocks noGrp="1"/>
          </p:cNvSpPr>
          <p:nvPr>
            <p:ph type="body" sz="quarter" idx="15" hasCustomPrompt="1"/>
          </p:nvPr>
        </p:nvSpPr>
        <p:spPr>
          <a:xfrm>
            <a:off x="4724404" y="1276350"/>
            <a:ext cx="3966575"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Click to add text</a:t>
            </a:r>
          </a:p>
        </p:txBody>
      </p:sp>
      <p:sp>
        <p:nvSpPr>
          <p:cNvPr id="12" name="Content Placeholder 2"/>
          <p:cNvSpPr>
            <a:spLocks noGrp="1"/>
          </p:cNvSpPr>
          <p:nvPr>
            <p:ph idx="1" hasCustomPrompt="1"/>
          </p:nvPr>
        </p:nvSpPr>
        <p:spPr>
          <a:xfrm>
            <a:off x="457199" y="1581150"/>
            <a:ext cx="3962401" cy="3048000"/>
          </a:xfrm>
        </p:spPr>
        <p:txBody>
          <a:bodyPr/>
          <a:lstStyle>
            <a:lvl1pPr>
              <a:defRPr sz="1800"/>
            </a:lvl1pPr>
          </a:lstStyle>
          <a:p>
            <a:pPr lvl="0"/>
            <a:r>
              <a:rPr lang="en-US" dirty="0"/>
              <a:t>Click to add text</a:t>
            </a:r>
          </a:p>
        </p:txBody>
      </p:sp>
      <p:sp>
        <p:nvSpPr>
          <p:cNvPr id="13" name="Content Placeholder 2"/>
          <p:cNvSpPr>
            <a:spLocks noGrp="1"/>
          </p:cNvSpPr>
          <p:nvPr>
            <p:ph idx="17" hasCustomPrompt="1"/>
          </p:nvPr>
        </p:nvSpPr>
        <p:spPr>
          <a:xfrm>
            <a:off x="4735752" y="1581150"/>
            <a:ext cx="3962401" cy="3048000"/>
          </a:xfrm>
        </p:spPr>
        <p:txBody>
          <a:bodyPr/>
          <a:lstStyle>
            <a:lvl1pPr>
              <a:defRPr sz="1800"/>
            </a:lvl1pPr>
          </a:lstStyle>
          <a:p>
            <a:pPr lvl="0"/>
            <a:r>
              <a:rPr lang="en-US" dirty="0"/>
              <a:t>Click to add text</a:t>
            </a:r>
          </a:p>
        </p:txBody>
      </p:sp>
      <p:sp>
        <p:nvSpPr>
          <p:cNvPr id="3" name="Slide Number Placeholder 2"/>
          <p:cNvSpPr>
            <a:spLocks noGrp="1"/>
          </p:cNvSpPr>
          <p:nvPr>
            <p:ph type="sldNum" sz="quarter" idx="1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3783781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7"/>
            <a:ext cx="8229600" cy="612775"/>
          </a:xfrm>
        </p:spPr>
        <p:txBody>
          <a:bodyPr/>
          <a:lstStyle>
            <a:lvl1pPr>
              <a:defRPr/>
            </a:lvl1pPr>
          </a:lstStyle>
          <a:p>
            <a:r>
              <a:rPr lang="en-US" dirty="0"/>
              <a:t>Click to add title</a:t>
            </a:r>
          </a:p>
        </p:txBody>
      </p:sp>
      <p:cxnSp>
        <p:nvCxnSpPr>
          <p:cNvPr id="4" name="Straight Connector 3"/>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5" name="Straight Connector 4"/>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1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17097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4788"/>
            <a:ext cx="3008313" cy="871537"/>
          </a:xfrm>
        </p:spPr>
        <p:txBody>
          <a:bodyPr anchor="t">
            <a:normAutofit/>
          </a:bodyPr>
          <a:lstStyle>
            <a:lvl1pPr algn="l">
              <a:defRPr sz="2800" b="1"/>
            </a:lvl1pPr>
          </a:lstStyle>
          <a:p>
            <a:r>
              <a:rPr lang="en-US" dirty="0"/>
              <a:t>Click to add title</a:t>
            </a:r>
          </a:p>
        </p:txBody>
      </p:sp>
      <p:sp>
        <p:nvSpPr>
          <p:cNvPr id="4" name="Text Placeholder 3"/>
          <p:cNvSpPr>
            <a:spLocks noGrp="1"/>
          </p:cNvSpPr>
          <p:nvPr>
            <p:ph type="body" sz="half" idx="2" hasCustomPrompt="1"/>
          </p:nvPr>
        </p:nvSpPr>
        <p:spPr>
          <a:xfrm>
            <a:off x="457202" y="1076325"/>
            <a:ext cx="3008313" cy="3517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7" name="Content Placeholder 2"/>
          <p:cNvSpPr>
            <a:spLocks noGrp="1"/>
          </p:cNvSpPr>
          <p:nvPr>
            <p:ph idx="12" hasCustomPrompt="1"/>
          </p:nvPr>
        </p:nvSpPr>
        <p:spPr>
          <a:xfrm>
            <a:off x="3657600" y="209552"/>
            <a:ext cx="5077838" cy="4401361"/>
          </a:xfrm>
        </p:spPr>
        <p:txBody>
          <a:bodyPr>
            <a:noAutofit/>
          </a:bodyPr>
          <a:lstStyle>
            <a:lvl1pPr>
              <a:defRPr sz="2000"/>
            </a:lvl1pPr>
            <a:lvl3pPr>
              <a:defRPr sz="14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5376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act Slide - Attorney">
    <p:spTree>
      <p:nvGrpSpPr>
        <p:cNvPr id="1" name=""/>
        <p:cNvGrpSpPr/>
        <p:nvPr/>
      </p:nvGrpSpPr>
      <p:grpSpPr>
        <a:xfrm>
          <a:off x="0" y="0"/>
          <a:ext cx="0" cy="0"/>
          <a:chOff x="0" y="0"/>
          <a:chExt cx="0" cy="0"/>
        </a:xfrm>
      </p:grpSpPr>
      <p:cxnSp>
        <p:nvCxnSpPr>
          <p:cNvPr id="6" name="Straight Connector 5"/>
          <p:cNvCxnSpPr/>
          <p:nvPr/>
        </p:nvCxnSpPr>
        <p:spPr>
          <a:xfrm>
            <a:off x="304800" y="824889"/>
            <a:ext cx="84582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9389" y="1276350"/>
            <a:ext cx="0" cy="32766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62955" y="12763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0" name="Title 1"/>
          <p:cNvSpPr>
            <a:spLocks noGrp="1"/>
          </p:cNvSpPr>
          <p:nvPr>
            <p:ph type="title" hasCustomPrompt="1"/>
          </p:nvPr>
        </p:nvSpPr>
        <p:spPr>
          <a:xfrm>
            <a:off x="251013" y="209551"/>
            <a:ext cx="8511989"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1" name="Text Placeholder 5"/>
          <p:cNvSpPr>
            <a:spLocks noGrp="1"/>
          </p:cNvSpPr>
          <p:nvPr>
            <p:ph type="body" sz="quarter" idx="11" hasCustomPrompt="1"/>
          </p:nvPr>
        </p:nvSpPr>
        <p:spPr>
          <a:xfrm>
            <a:off x="254540" y="819150"/>
            <a:ext cx="85344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2" name="Text Placeholder 14"/>
          <p:cNvSpPr>
            <a:spLocks noGrp="1"/>
          </p:cNvSpPr>
          <p:nvPr>
            <p:ph type="body" sz="quarter" idx="18" hasCustomPrompt="1"/>
          </p:nvPr>
        </p:nvSpPr>
        <p:spPr>
          <a:xfrm>
            <a:off x="1447808"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14" name="Text Placeholder 14"/>
          <p:cNvSpPr>
            <a:spLocks noGrp="1"/>
          </p:cNvSpPr>
          <p:nvPr>
            <p:ph type="body" sz="quarter" idx="39" hasCustomPrompt="1"/>
          </p:nvPr>
        </p:nvSpPr>
        <p:spPr>
          <a:xfrm>
            <a:off x="1447623"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15" name="Text Placeholder 14"/>
          <p:cNvSpPr>
            <a:spLocks noGrp="1"/>
          </p:cNvSpPr>
          <p:nvPr>
            <p:ph type="body" sz="quarter" idx="40" hasCustomPrompt="1"/>
          </p:nvPr>
        </p:nvSpPr>
        <p:spPr>
          <a:xfrm>
            <a:off x="1447808"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16" name="Text Placeholder 14"/>
          <p:cNvSpPr>
            <a:spLocks noGrp="1"/>
          </p:cNvSpPr>
          <p:nvPr>
            <p:ph type="body" sz="quarter" idx="41" hasCustomPrompt="1"/>
          </p:nvPr>
        </p:nvSpPr>
        <p:spPr>
          <a:xfrm>
            <a:off x="1447808" y="2876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Education</a:t>
            </a:r>
          </a:p>
          <a:p>
            <a:pPr lvl="1"/>
            <a:endParaRPr lang="en-US" dirty="0"/>
          </a:p>
        </p:txBody>
      </p:sp>
      <p:sp>
        <p:nvSpPr>
          <p:cNvPr id="17" name="Text Placeholder 14"/>
          <p:cNvSpPr>
            <a:spLocks noGrp="1"/>
          </p:cNvSpPr>
          <p:nvPr>
            <p:ph type="body" sz="quarter" idx="42" hasCustomPrompt="1"/>
          </p:nvPr>
        </p:nvSpPr>
        <p:spPr>
          <a:xfrm>
            <a:off x="1447996" y="3105151"/>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8" name="Text Placeholder 14"/>
          <p:cNvSpPr>
            <a:spLocks noGrp="1"/>
          </p:cNvSpPr>
          <p:nvPr>
            <p:ph type="body" sz="quarter" idx="43" hasCustomPrompt="1"/>
          </p:nvPr>
        </p:nvSpPr>
        <p:spPr>
          <a:xfrm>
            <a:off x="1447808" y="3486150"/>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9" name="Text Placeholder 2"/>
          <p:cNvSpPr>
            <a:spLocks noGrp="1"/>
          </p:cNvSpPr>
          <p:nvPr>
            <p:ph type="body" sz="quarter" idx="23" hasCustomPrompt="1"/>
          </p:nvPr>
        </p:nvSpPr>
        <p:spPr>
          <a:xfrm>
            <a:off x="14478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0" name="Text Placeholder 2"/>
          <p:cNvSpPr>
            <a:spLocks noGrp="1"/>
          </p:cNvSpPr>
          <p:nvPr>
            <p:ph type="body" sz="quarter" idx="35" hasCustomPrompt="1"/>
          </p:nvPr>
        </p:nvSpPr>
        <p:spPr>
          <a:xfrm>
            <a:off x="1447800" y="1504950"/>
            <a:ext cx="1371600" cy="4953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1" name="Text Placeholder 3"/>
          <p:cNvSpPr>
            <a:spLocks noGrp="1"/>
          </p:cNvSpPr>
          <p:nvPr>
            <p:ph type="body" sz="quarter" idx="47" hasCustomPrompt="1"/>
          </p:nvPr>
        </p:nvSpPr>
        <p:spPr>
          <a:xfrm>
            <a:off x="1447805" y="2343151"/>
            <a:ext cx="1351767"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4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
        <p:nvSpPr>
          <p:cNvPr id="7" name="Content Placeholder 6"/>
          <p:cNvSpPr>
            <a:spLocks noGrp="1"/>
          </p:cNvSpPr>
          <p:nvPr>
            <p:ph sz="quarter" idx="49" hasCustomPrompt="1"/>
          </p:nvPr>
        </p:nvSpPr>
        <p:spPr>
          <a:xfrm>
            <a:off x="3124200" y="1276350"/>
            <a:ext cx="5638800" cy="3276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Slide - 2 Attorneys">
    <p:spTree>
      <p:nvGrpSpPr>
        <p:cNvPr id="1" name=""/>
        <p:cNvGrpSpPr/>
        <p:nvPr/>
      </p:nvGrpSpPr>
      <p:grpSpPr>
        <a:xfrm>
          <a:off x="0" y="0"/>
          <a:ext cx="0" cy="0"/>
          <a:chOff x="0" y="0"/>
          <a:chExt cx="0" cy="0"/>
        </a:xfrm>
      </p:grpSpPr>
      <p:cxnSp>
        <p:nvCxnSpPr>
          <p:cNvPr id="6" name="Straight Connector 5"/>
          <p:cNvCxnSpPr/>
          <p:nvPr/>
        </p:nvCxnSpPr>
        <p:spPr>
          <a:xfrm>
            <a:off x="457203" y="830621"/>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4" y="13525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 name="Picture Placeholder 5"/>
          <p:cNvSpPr>
            <a:spLocks noGrp="1"/>
          </p:cNvSpPr>
          <p:nvPr>
            <p:ph type="pic" sz="quarter" idx="14"/>
          </p:nvPr>
        </p:nvSpPr>
        <p:spPr>
          <a:xfrm>
            <a:off x="457204" y="3090796"/>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8" name="Title 1"/>
          <p:cNvSpPr>
            <a:spLocks noGrp="1"/>
          </p:cNvSpPr>
          <p:nvPr>
            <p:ph type="title" hasCustomPrompt="1"/>
          </p:nvPr>
        </p:nvSpPr>
        <p:spPr>
          <a:xfrm>
            <a:off x="457203" y="215290"/>
            <a:ext cx="8283389"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11" name="Straight Connector 10"/>
          <p:cNvCxnSpPr/>
          <p:nvPr/>
        </p:nvCxnSpPr>
        <p:spPr>
          <a:xfrm>
            <a:off x="457203" y="2876550"/>
            <a:ext cx="8283389" cy="0"/>
          </a:xfrm>
          <a:prstGeom prst="line">
            <a:avLst/>
          </a:prstGeom>
          <a:ln w="6350">
            <a:solidFill>
              <a:srgbClr val="9D968D"/>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6" hasCustomPrompt="1"/>
          </p:nvPr>
        </p:nvSpPr>
        <p:spPr>
          <a:xfrm>
            <a:off x="3429000" y="1352552"/>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3" name="Text Placeholder 5"/>
          <p:cNvSpPr>
            <a:spLocks noGrp="1"/>
          </p:cNvSpPr>
          <p:nvPr>
            <p:ph type="body" sz="quarter" idx="11" hasCustomPrompt="1"/>
          </p:nvPr>
        </p:nvSpPr>
        <p:spPr>
          <a:xfrm>
            <a:off x="457201" y="820197"/>
            <a:ext cx="8283389"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7" name="Content Placeholder 11"/>
          <p:cNvSpPr>
            <a:spLocks noGrp="1"/>
          </p:cNvSpPr>
          <p:nvPr>
            <p:ph sz="quarter" idx="19" hasCustomPrompt="1"/>
          </p:nvPr>
        </p:nvSpPr>
        <p:spPr>
          <a:xfrm>
            <a:off x="3429000" y="3105151"/>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4" name="Text Placeholder 2"/>
          <p:cNvSpPr>
            <a:spLocks noGrp="1"/>
          </p:cNvSpPr>
          <p:nvPr>
            <p:ph type="body" sz="quarter" idx="23" hasCustomPrompt="1"/>
          </p:nvPr>
        </p:nvSpPr>
        <p:spPr>
          <a:xfrm>
            <a:off x="1524000" y="13525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19" name="Text Placeholder 2"/>
          <p:cNvSpPr>
            <a:spLocks noGrp="1"/>
          </p:cNvSpPr>
          <p:nvPr>
            <p:ph type="body" sz="quarter" idx="35" hasCustomPrompt="1"/>
          </p:nvPr>
        </p:nvSpPr>
        <p:spPr>
          <a:xfrm>
            <a:off x="1524000" y="1581150"/>
            <a:ext cx="1371600" cy="6858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20" name="Text Placeholder 2"/>
          <p:cNvSpPr>
            <a:spLocks noGrp="1"/>
          </p:cNvSpPr>
          <p:nvPr>
            <p:ph type="body" sz="quarter" idx="36" hasCustomPrompt="1"/>
          </p:nvPr>
        </p:nvSpPr>
        <p:spPr>
          <a:xfrm>
            <a:off x="1524000" y="31051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1" name="Text Placeholder 2"/>
          <p:cNvSpPr>
            <a:spLocks noGrp="1"/>
          </p:cNvSpPr>
          <p:nvPr>
            <p:ph type="body" sz="quarter" idx="37" hasCustomPrompt="1"/>
          </p:nvPr>
        </p:nvSpPr>
        <p:spPr>
          <a:xfrm>
            <a:off x="1524000" y="3333750"/>
            <a:ext cx="1371600" cy="6858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26" name="Text Placeholder 14"/>
          <p:cNvSpPr>
            <a:spLocks noGrp="1"/>
          </p:cNvSpPr>
          <p:nvPr>
            <p:ph type="body" sz="quarter" idx="41" hasCustomPrompt="1"/>
          </p:nvPr>
        </p:nvSpPr>
        <p:spPr>
          <a:xfrm>
            <a:off x="7424625" y="3105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8" name="Text Placeholder 14"/>
          <p:cNvSpPr>
            <a:spLocks noGrp="1"/>
          </p:cNvSpPr>
          <p:nvPr>
            <p:ph type="body" sz="quarter" idx="43" hasCustomPrompt="1"/>
          </p:nvPr>
        </p:nvSpPr>
        <p:spPr>
          <a:xfrm>
            <a:off x="7424439"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29" name="Text Placeholder 14"/>
          <p:cNvSpPr>
            <a:spLocks noGrp="1"/>
          </p:cNvSpPr>
          <p:nvPr>
            <p:ph type="body" sz="quarter" idx="44" hasCustomPrompt="1"/>
          </p:nvPr>
        </p:nvSpPr>
        <p:spPr>
          <a:xfrm>
            <a:off x="7424625"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32" name="Text Placeholder 3"/>
          <p:cNvSpPr>
            <a:spLocks noGrp="1"/>
          </p:cNvSpPr>
          <p:nvPr>
            <p:ph type="body" sz="quarter" idx="48" hasCustomPrompt="1"/>
          </p:nvPr>
        </p:nvSpPr>
        <p:spPr>
          <a:xfrm>
            <a:off x="7421673" y="3333752"/>
            <a:ext cx="1352812"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2" name="Text Placeholder 14"/>
          <p:cNvSpPr>
            <a:spLocks noGrp="1"/>
          </p:cNvSpPr>
          <p:nvPr>
            <p:ph type="body" sz="quarter" idx="49" hasCustomPrompt="1"/>
          </p:nvPr>
        </p:nvSpPr>
        <p:spPr>
          <a:xfrm>
            <a:off x="7391220" y="1352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3" name="Text Placeholder 14"/>
          <p:cNvSpPr>
            <a:spLocks noGrp="1"/>
          </p:cNvSpPr>
          <p:nvPr>
            <p:ph type="body" sz="quarter" idx="50" hasCustomPrompt="1"/>
          </p:nvPr>
        </p:nvSpPr>
        <p:spPr>
          <a:xfrm>
            <a:off x="7391034"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27" name="Text Placeholder 14"/>
          <p:cNvSpPr>
            <a:spLocks noGrp="1"/>
          </p:cNvSpPr>
          <p:nvPr>
            <p:ph type="body" sz="quarter" idx="51" hasCustomPrompt="1"/>
          </p:nvPr>
        </p:nvSpPr>
        <p:spPr>
          <a:xfrm>
            <a:off x="7391220" y="23431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30" name="Text Placeholder 3"/>
          <p:cNvSpPr>
            <a:spLocks noGrp="1"/>
          </p:cNvSpPr>
          <p:nvPr>
            <p:ph type="body" sz="quarter" idx="52" hasCustomPrompt="1"/>
          </p:nvPr>
        </p:nvSpPr>
        <p:spPr>
          <a:xfrm>
            <a:off x="7388268" y="1581152"/>
            <a:ext cx="1352812"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5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83438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act Slide - 3 Attorneys">
    <p:spTree>
      <p:nvGrpSpPr>
        <p:cNvPr id="1" name=""/>
        <p:cNvGrpSpPr/>
        <p:nvPr/>
      </p:nvGrpSpPr>
      <p:grpSpPr>
        <a:xfrm>
          <a:off x="0" y="0"/>
          <a:ext cx="0" cy="0"/>
          <a:chOff x="0" y="0"/>
          <a:chExt cx="0" cy="0"/>
        </a:xfrm>
      </p:grpSpPr>
      <p:cxnSp>
        <p:nvCxnSpPr>
          <p:cNvPr id="6" name="Straight Connector 5"/>
          <p:cNvCxnSpPr/>
          <p:nvPr/>
        </p:nvCxnSpPr>
        <p:spPr>
          <a:xfrm>
            <a:off x="457200" y="833144"/>
            <a:ext cx="83058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6" name="Picture Placeholder 5"/>
          <p:cNvSpPr>
            <a:spLocks noGrp="1"/>
          </p:cNvSpPr>
          <p:nvPr>
            <p:ph type="pic" sz="quarter" idx="10"/>
          </p:nvPr>
        </p:nvSpPr>
        <p:spPr>
          <a:xfrm>
            <a:off x="457204" y="12763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4" name="Picture Placeholder 5"/>
          <p:cNvSpPr>
            <a:spLocks noGrp="1"/>
          </p:cNvSpPr>
          <p:nvPr>
            <p:ph type="pic" sz="quarter" idx="11"/>
          </p:nvPr>
        </p:nvSpPr>
        <p:spPr>
          <a:xfrm>
            <a:off x="3352800" y="127743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 name="Picture Placeholder 5"/>
          <p:cNvSpPr>
            <a:spLocks noGrp="1"/>
          </p:cNvSpPr>
          <p:nvPr>
            <p:ph type="pic" sz="quarter" idx="12"/>
          </p:nvPr>
        </p:nvSpPr>
        <p:spPr>
          <a:xfrm>
            <a:off x="6248404" y="12763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cxnSp>
        <p:nvCxnSpPr>
          <p:cNvPr id="7" name="Straight Connector 6"/>
          <p:cNvCxnSpPr/>
          <p:nvPr/>
        </p:nvCxnSpPr>
        <p:spPr>
          <a:xfrm>
            <a:off x="3124200" y="1276352"/>
            <a:ext cx="0" cy="3200401"/>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33414" y="1276352"/>
            <a:ext cx="0" cy="3200401"/>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457200" y="215290"/>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2" name="Content Placeholder 11"/>
          <p:cNvSpPr>
            <a:spLocks noGrp="1"/>
          </p:cNvSpPr>
          <p:nvPr>
            <p:ph sz="quarter" idx="16" hasCustomPrompt="1"/>
          </p:nvPr>
        </p:nvSpPr>
        <p:spPr>
          <a:xfrm>
            <a:off x="4248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5" name="Content Placeholder 11"/>
          <p:cNvSpPr>
            <a:spLocks noGrp="1"/>
          </p:cNvSpPr>
          <p:nvPr>
            <p:ph sz="quarter" idx="19" hasCustomPrompt="1"/>
          </p:nvPr>
        </p:nvSpPr>
        <p:spPr>
          <a:xfrm>
            <a:off x="33204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9" name="Content Placeholder 11"/>
          <p:cNvSpPr>
            <a:spLocks noGrp="1"/>
          </p:cNvSpPr>
          <p:nvPr>
            <p:ph sz="quarter" idx="22" hasCustomPrompt="1"/>
          </p:nvPr>
        </p:nvSpPr>
        <p:spPr>
          <a:xfrm>
            <a:off x="6216050" y="2656561"/>
            <a:ext cx="25469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1" name="Text Placeholder 5"/>
          <p:cNvSpPr>
            <a:spLocks noGrp="1"/>
          </p:cNvSpPr>
          <p:nvPr>
            <p:ph type="body" sz="quarter" idx="24" hasCustomPrompt="1"/>
          </p:nvPr>
        </p:nvSpPr>
        <p:spPr>
          <a:xfrm>
            <a:off x="457200" y="833144"/>
            <a:ext cx="83058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22" name="Text Placeholder 14"/>
          <p:cNvSpPr>
            <a:spLocks noGrp="1"/>
          </p:cNvSpPr>
          <p:nvPr>
            <p:ph type="body" sz="quarter" idx="25" hasCustomPrompt="1"/>
          </p:nvPr>
        </p:nvSpPr>
        <p:spPr>
          <a:xfrm>
            <a:off x="1447809" y="1847850"/>
            <a:ext cx="137159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4" name="Text Placeholder 2"/>
          <p:cNvSpPr>
            <a:spLocks noGrp="1"/>
          </p:cNvSpPr>
          <p:nvPr>
            <p:ph type="body" sz="quarter" idx="39" hasCustomPrompt="1"/>
          </p:nvPr>
        </p:nvSpPr>
        <p:spPr>
          <a:xfrm>
            <a:off x="14478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5" name="Text Placeholder 2"/>
          <p:cNvSpPr>
            <a:spLocks noGrp="1"/>
          </p:cNvSpPr>
          <p:nvPr>
            <p:ph type="body" sz="quarter" idx="35" hasCustomPrompt="1"/>
          </p:nvPr>
        </p:nvSpPr>
        <p:spPr>
          <a:xfrm>
            <a:off x="1447800" y="15049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6" name="Text Placeholder 14"/>
          <p:cNvSpPr>
            <a:spLocks noGrp="1"/>
          </p:cNvSpPr>
          <p:nvPr>
            <p:ph type="body" sz="quarter" idx="40" hasCustomPrompt="1"/>
          </p:nvPr>
        </p:nvSpPr>
        <p:spPr>
          <a:xfrm>
            <a:off x="4343402" y="1847850"/>
            <a:ext cx="1371598"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8" name="Text Placeholder 2"/>
          <p:cNvSpPr>
            <a:spLocks noGrp="1"/>
          </p:cNvSpPr>
          <p:nvPr>
            <p:ph type="body" sz="quarter" idx="42" hasCustomPrompt="1"/>
          </p:nvPr>
        </p:nvSpPr>
        <p:spPr>
          <a:xfrm>
            <a:off x="43434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9" name="Text Placeholder 2"/>
          <p:cNvSpPr>
            <a:spLocks noGrp="1"/>
          </p:cNvSpPr>
          <p:nvPr>
            <p:ph type="body" sz="quarter" idx="43" hasCustomPrompt="1"/>
          </p:nvPr>
        </p:nvSpPr>
        <p:spPr>
          <a:xfrm>
            <a:off x="4343400" y="15049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30" name="Text Placeholder 14"/>
          <p:cNvSpPr>
            <a:spLocks noGrp="1"/>
          </p:cNvSpPr>
          <p:nvPr>
            <p:ph type="body" sz="quarter" idx="44" hasCustomPrompt="1"/>
          </p:nvPr>
        </p:nvSpPr>
        <p:spPr>
          <a:xfrm>
            <a:off x="7239009" y="1847850"/>
            <a:ext cx="1364293"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32" name="Text Placeholder 2"/>
          <p:cNvSpPr>
            <a:spLocks noGrp="1"/>
          </p:cNvSpPr>
          <p:nvPr>
            <p:ph type="body" sz="quarter" idx="46" hasCustomPrompt="1"/>
          </p:nvPr>
        </p:nvSpPr>
        <p:spPr>
          <a:xfrm>
            <a:off x="72390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3" name="Text Placeholder 2"/>
          <p:cNvSpPr>
            <a:spLocks noGrp="1"/>
          </p:cNvSpPr>
          <p:nvPr>
            <p:ph type="body" sz="quarter" idx="47" hasCustomPrompt="1"/>
          </p:nvPr>
        </p:nvSpPr>
        <p:spPr>
          <a:xfrm>
            <a:off x="7239000" y="1504950"/>
            <a:ext cx="1370556" cy="3429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Telephone, Email]</a:t>
            </a:r>
          </a:p>
          <a:p>
            <a:pPr lvl="0"/>
            <a:endParaRPr lang="en-US" dirty="0"/>
          </a:p>
        </p:txBody>
      </p:sp>
      <p:sp>
        <p:nvSpPr>
          <p:cNvPr id="37" name="Text Placeholder 3"/>
          <p:cNvSpPr>
            <a:spLocks noGrp="1"/>
          </p:cNvSpPr>
          <p:nvPr>
            <p:ph type="body" sz="quarter" idx="48" hasCustomPrompt="1"/>
          </p:nvPr>
        </p:nvSpPr>
        <p:spPr>
          <a:xfrm>
            <a:off x="1447800" y="2080626"/>
            <a:ext cx="1364296"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38" name="Text Placeholder 3"/>
          <p:cNvSpPr>
            <a:spLocks noGrp="1"/>
          </p:cNvSpPr>
          <p:nvPr>
            <p:ph type="body" sz="quarter" idx="49" hasCustomPrompt="1"/>
          </p:nvPr>
        </p:nvSpPr>
        <p:spPr>
          <a:xfrm>
            <a:off x="4343400" y="2076450"/>
            <a:ext cx="1371600"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39" name="Text Placeholder 3"/>
          <p:cNvSpPr>
            <a:spLocks noGrp="1"/>
          </p:cNvSpPr>
          <p:nvPr>
            <p:ph type="body" sz="quarter" idx="50" hasCustomPrompt="1"/>
          </p:nvPr>
        </p:nvSpPr>
        <p:spPr>
          <a:xfrm>
            <a:off x="7239000" y="2076451"/>
            <a:ext cx="1364296"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51"/>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282735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 12 Attorneys">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5" name="Picture Placeholder 5"/>
          <p:cNvSpPr>
            <a:spLocks noGrp="1"/>
          </p:cNvSpPr>
          <p:nvPr>
            <p:ph type="pic" sz="quarter" idx="10"/>
          </p:nvPr>
        </p:nvSpPr>
        <p:spPr>
          <a:xfrm>
            <a:off x="474457" y="1276352"/>
            <a:ext cx="602409"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49" name="Picture Placeholder 5"/>
          <p:cNvSpPr>
            <a:spLocks noGrp="1"/>
          </p:cNvSpPr>
          <p:nvPr>
            <p:ph type="pic" sz="quarter" idx="11"/>
          </p:nvPr>
        </p:nvSpPr>
        <p:spPr>
          <a:xfrm>
            <a:off x="464391" y="2266952"/>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1" name="Picture Placeholder 5"/>
          <p:cNvSpPr>
            <a:spLocks noGrp="1"/>
          </p:cNvSpPr>
          <p:nvPr>
            <p:ph type="pic" sz="quarter" idx="12"/>
          </p:nvPr>
        </p:nvSpPr>
        <p:spPr>
          <a:xfrm>
            <a:off x="470142" y="3333752"/>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3" name="Picture Placeholder 5"/>
          <p:cNvSpPr>
            <a:spLocks noGrp="1"/>
          </p:cNvSpPr>
          <p:nvPr>
            <p:ph type="pic" sz="quarter" idx="13"/>
          </p:nvPr>
        </p:nvSpPr>
        <p:spPr>
          <a:xfrm>
            <a:off x="2590800" y="1276352"/>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5" name="Picture Placeholder 5"/>
          <p:cNvSpPr>
            <a:spLocks noGrp="1"/>
          </p:cNvSpPr>
          <p:nvPr>
            <p:ph type="pic" sz="quarter" idx="14"/>
          </p:nvPr>
        </p:nvSpPr>
        <p:spPr>
          <a:xfrm>
            <a:off x="2590800" y="2269468"/>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7" name="Picture Placeholder 5"/>
          <p:cNvSpPr>
            <a:spLocks noGrp="1"/>
          </p:cNvSpPr>
          <p:nvPr>
            <p:ph type="pic" sz="quarter" idx="15"/>
          </p:nvPr>
        </p:nvSpPr>
        <p:spPr>
          <a:xfrm>
            <a:off x="2590800" y="3333752"/>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5" name="Picture Placeholder 5"/>
          <p:cNvSpPr>
            <a:spLocks noGrp="1"/>
          </p:cNvSpPr>
          <p:nvPr>
            <p:ph type="pic" sz="quarter" idx="16"/>
          </p:nvPr>
        </p:nvSpPr>
        <p:spPr>
          <a:xfrm>
            <a:off x="4724400" y="1276352"/>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7" name="Picture Placeholder 5"/>
          <p:cNvSpPr>
            <a:spLocks noGrp="1"/>
          </p:cNvSpPr>
          <p:nvPr>
            <p:ph type="pic" sz="quarter" idx="17"/>
          </p:nvPr>
        </p:nvSpPr>
        <p:spPr>
          <a:xfrm>
            <a:off x="4724400" y="2266952"/>
            <a:ext cx="593341" cy="826983"/>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9" name="Picture Placeholder 5"/>
          <p:cNvSpPr>
            <a:spLocks noGrp="1"/>
          </p:cNvSpPr>
          <p:nvPr>
            <p:ph type="pic" sz="quarter" idx="18"/>
          </p:nvPr>
        </p:nvSpPr>
        <p:spPr>
          <a:xfrm>
            <a:off x="4724400" y="3333750"/>
            <a:ext cx="593341" cy="832104"/>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1" name="Picture Placeholder 5"/>
          <p:cNvSpPr>
            <a:spLocks noGrp="1"/>
          </p:cNvSpPr>
          <p:nvPr>
            <p:ph type="pic" sz="quarter" idx="19"/>
          </p:nvPr>
        </p:nvSpPr>
        <p:spPr>
          <a:xfrm>
            <a:off x="6858004" y="1277430"/>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3" name="Picture Placeholder 5"/>
          <p:cNvSpPr>
            <a:spLocks noGrp="1"/>
          </p:cNvSpPr>
          <p:nvPr>
            <p:ph type="pic" sz="quarter" idx="20"/>
          </p:nvPr>
        </p:nvSpPr>
        <p:spPr>
          <a:xfrm>
            <a:off x="6858004" y="2266952"/>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5" name="Picture Placeholder 5"/>
          <p:cNvSpPr>
            <a:spLocks noGrp="1"/>
          </p:cNvSpPr>
          <p:nvPr>
            <p:ph type="pic" sz="quarter" idx="21"/>
          </p:nvPr>
        </p:nvSpPr>
        <p:spPr>
          <a:xfrm>
            <a:off x="6858000" y="3333752"/>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5" name="Title 1"/>
          <p:cNvSpPr>
            <a:spLocks noGrp="1"/>
          </p:cNvSpPr>
          <p:nvPr>
            <p:ph type="title" hasCustomPrompt="1"/>
          </p:nvPr>
        </p:nvSpPr>
        <p:spPr>
          <a:xfrm>
            <a:off x="457202" y="212053"/>
            <a:ext cx="8305798" cy="612836"/>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6" name="Text Placeholder 5"/>
          <p:cNvSpPr>
            <a:spLocks noGrp="1"/>
          </p:cNvSpPr>
          <p:nvPr>
            <p:ph type="body" sz="quarter" idx="22" hasCustomPrompt="1"/>
          </p:nvPr>
        </p:nvSpPr>
        <p:spPr>
          <a:xfrm>
            <a:off x="457202" y="819150"/>
            <a:ext cx="8305798"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7" name="Text Placeholder 2"/>
          <p:cNvSpPr>
            <a:spLocks noGrp="1"/>
          </p:cNvSpPr>
          <p:nvPr>
            <p:ph type="body" sz="quarter" idx="23" hasCustomPrompt="1"/>
          </p:nvPr>
        </p:nvSpPr>
        <p:spPr>
          <a:xfrm>
            <a:off x="1066800" y="12763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 name="Text Placeholder 2"/>
          <p:cNvSpPr>
            <a:spLocks noGrp="1"/>
          </p:cNvSpPr>
          <p:nvPr>
            <p:ph type="body" sz="quarter" idx="35" hasCustomPrompt="1"/>
          </p:nvPr>
        </p:nvSpPr>
        <p:spPr>
          <a:xfrm>
            <a:off x="1066800" y="15049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31" name="Text Placeholder 2"/>
          <p:cNvSpPr>
            <a:spLocks noGrp="1"/>
          </p:cNvSpPr>
          <p:nvPr>
            <p:ph type="body" sz="quarter" idx="36" hasCustomPrompt="1"/>
          </p:nvPr>
        </p:nvSpPr>
        <p:spPr>
          <a:xfrm>
            <a:off x="1062626" y="2274257"/>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2" name="Text Placeholder 2"/>
          <p:cNvSpPr>
            <a:spLocks noGrp="1"/>
          </p:cNvSpPr>
          <p:nvPr>
            <p:ph type="body" sz="quarter" idx="37" hasCustomPrompt="1"/>
          </p:nvPr>
        </p:nvSpPr>
        <p:spPr>
          <a:xfrm>
            <a:off x="1062626" y="2502856"/>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33" name="Text Placeholder 2"/>
          <p:cNvSpPr>
            <a:spLocks noGrp="1"/>
          </p:cNvSpPr>
          <p:nvPr>
            <p:ph type="body" sz="quarter" idx="38" hasCustomPrompt="1"/>
          </p:nvPr>
        </p:nvSpPr>
        <p:spPr>
          <a:xfrm>
            <a:off x="1066800" y="33337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4" name="Text Placeholder 2"/>
          <p:cNvSpPr>
            <a:spLocks noGrp="1"/>
          </p:cNvSpPr>
          <p:nvPr>
            <p:ph type="body" sz="quarter" idx="39" hasCustomPrompt="1"/>
          </p:nvPr>
        </p:nvSpPr>
        <p:spPr>
          <a:xfrm>
            <a:off x="1066800" y="356235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5" name="Text Placeholder 2"/>
          <p:cNvSpPr>
            <a:spLocks noGrp="1"/>
          </p:cNvSpPr>
          <p:nvPr>
            <p:ph type="body" sz="quarter" idx="40" hasCustomPrompt="1"/>
          </p:nvPr>
        </p:nvSpPr>
        <p:spPr>
          <a:xfrm>
            <a:off x="3198313" y="1272176"/>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6" name="Text Placeholder 2"/>
          <p:cNvSpPr>
            <a:spLocks noGrp="1"/>
          </p:cNvSpPr>
          <p:nvPr>
            <p:ph type="body" sz="quarter" idx="41" hasCustomPrompt="1"/>
          </p:nvPr>
        </p:nvSpPr>
        <p:spPr>
          <a:xfrm>
            <a:off x="3198313" y="1500776"/>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7" name="Text Placeholder 2"/>
          <p:cNvSpPr>
            <a:spLocks noGrp="1"/>
          </p:cNvSpPr>
          <p:nvPr>
            <p:ph type="body" sz="quarter" idx="42" hasCustomPrompt="1"/>
          </p:nvPr>
        </p:nvSpPr>
        <p:spPr>
          <a:xfrm>
            <a:off x="3198312" y="2267994"/>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8" name="Text Placeholder 2"/>
          <p:cNvSpPr>
            <a:spLocks noGrp="1"/>
          </p:cNvSpPr>
          <p:nvPr>
            <p:ph type="body" sz="quarter" idx="43" hasCustomPrompt="1"/>
          </p:nvPr>
        </p:nvSpPr>
        <p:spPr>
          <a:xfrm>
            <a:off x="3198312" y="2496594"/>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9" name="Text Placeholder 2"/>
          <p:cNvSpPr>
            <a:spLocks noGrp="1"/>
          </p:cNvSpPr>
          <p:nvPr>
            <p:ph type="body" sz="quarter" idx="44" hasCustomPrompt="1"/>
          </p:nvPr>
        </p:nvSpPr>
        <p:spPr>
          <a:xfrm>
            <a:off x="3198312"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0" name="Text Placeholder 2"/>
          <p:cNvSpPr>
            <a:spLocks noGrp="1"/>
          </p:cNvSpPr>
          <p:nvPr>
            <p:ph type="body" sz="quarter" idx="45" hasCustomPrompt="1"/>
          </p:nvPr>
        </p:nvSpPr>
        <p:spPr>
          <a:xfrm>
            <a:off x="3198312" y="354878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1" name="Text Placeholder 2"/>
          <p:cNvSpPr>
            <a:spLocks noGrp="1"/>
          </p:cNvSpPr>
          <p:nvPr>
            <p:ph type="body" sz="quarter" idx="46" hasCustomPrompt="1"/>
          </p:nvPr>
        </p:nvSpPr>
        <p:spPr>
          <a:xfrm>
            <a:off x="5334000" y="12763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2" name="Text Placeholder 2"/>
          <p:cNvSpPr>
            <a:spLocks noGrp="1"/>
          </p:cNvSpPr>
          <p:nvPr>
            <p:ph type="body" sz="quarter" idx="47" hasCustomPrompt="1"/>
          </p:nvPr>
        </p:nvSpPr>
        <p:spPr>
          <a:xfrm>
            <a:off x="5334000" y="150495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3" name="Text Placeholder 2"/>
          <p:cNvSpPr>
            <a:spLocks noGrp="1"/>
          </p:cNvSpPr>
          <p:nvPr>
            <p:ph type="body" sz="quarter" idx="48" hasCustomPrompt="1"/>
          </p:nvPr>
        </p:nvSpPr>
        <p:spPr>
          <a:xfrm>
            <a:off x="5321474" y="228052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4" name="Text Placeholder 2"/>
          <p:cNvSpPr>
            <a:spLocks noGrp="1"/>
          </p:cNvSpPr>
          <p:nvPr>
            <p:ph type="body" sz="quarter" idx="49" hasCustomPrompt="1"/>
          </p:nvPr>
        </p:nvSpPr>
        <p:spPr>
          <a:xfrm>
            <a:off x="5321474" y="250912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6" name="Text Placeholder 2"/>
          <p:cNvSpPr>
            <a:spLocks noGrp="1"/>
          </p:cNvSpPr>
          <p:nvPr>
            <p:ph type="body" sz="quarter" idx="50" hasCustomPrompt="1"/>
          </p:nvPr>
        </p:nvSpPr>
        <p:spPr>
          <a:xfrm>
            <a:off x="5327737"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7" name="Text Placeholder 2"/>
          <p:cNvSpPr>
            <a:spLocks noGrp="1"/>
          </p:cNvSpPr>
          <p:nvPr>
            <p:ph type="body" sz="quarter" idx="51" hasCustomPrompt="1"/>
          </p:nvPr>
        </p:nvSpPr>
        <p:spPr>
          <a:xfrm>
            <a:off x="5327737" y="354878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8" name="Text Placeholder 2"/>
          <p:cNvSpPr>
            <a:spLocks noGrp="1"/>
          </p:cNvSpPr>
          <p:nvPr>
            <p:ph type="body" sz="quarter" idx="52" hasCustomPrompt="1"/>
          </p:nvPr>
        </p:nvSpPr>
        <p:spPr>
          <a:xfrm>
            <a:off x="7450899" y="1272174"/>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0" name="Text Placeholder 2"/>
          <p:cNvSpPr>
            <a:spLocks noGrp="1"/>
          </p:cNvSpPr>
          <p:nvPr>
            <p:ph type="body" sz="quarter" idx="53" hasCustomPrompt="1"/>
          </p:nvPr>
        </p:nvSpPr>
        <p:spPr>
          <a:xfrm>
            <a:off x="7450899" y="1500774"/>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52" name="Text Placeholder 2"/>
          <p:cNvSpPr>
            <a:spLocks noGrp="1"/>
          </p:cNvSpPr>
          <p:nvPr>
            <p:ph type="body" sz="quarter" idx="54" hasCustomPrompt="1"/>
          </p:nvPr>
        </p:nvSpPr>
        <p:spPr>
          <a:xfrm>
            <a:off x="7444636" y="2274257"/>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4" name="Text Placeholder 2"/>
          <p:cNvSpPr>
            <a:spLocks noGrp="1"/>
          </p:cNvSpPr>
          <p:nvPr>
            <p:ph type="body" sz="quarter" idx="55" hasCustomPrompt="1"/>
          </p:nvPr>
        </p:nvSpPr>
        <p:spPr>
          <a:xfrm>
            <a:off x="7444636" y="2502857"/>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56" name="Text Placeholder 2"/>
          <p:cNvSpPr>
            <a:spLocks noGrp="1"/>
          </p:cNvSpPr>
          <p:nvPr>
            <p:ph type="body" sz="quarter" idx="56" hasCustomPrompt="1"/>
          </p:nvPr>
        </p:nvSpPr>
        <p:spPr>
          <a:xfrm>
            <a:off x="7475951" y="3326443"/>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8" name="Text Placeholder 2"/>
          <p:cNvSpPr>
            <a:spLocks noGrp="1"/>
          </p:cNvSpPr>
          <p:nvPr>
            <p:ph type="body" sz="quarter" idx="57" hasCustomPrompt="1"/>
          </p:nvPr>
        </p:nvSpPr>
        <p:spPr>
          <a:xfrm>
            <a:off x="7475951" y="3555043"/>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cxnSp>
        <p:nvCxnSpPr>
          <p:cNvPr id="59" name="Straight Connector 58"/>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5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046839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mbstone Logo Slide">
    <p:spTree>
      <p:nvGrpSpPr>
        <p:cNvPr id="1" name=""/>
        <p:cNvGrpSpPr/>
        <p:nvPr/>
      </p:nvGrpSpPr>
      <p:grpSpPr>
        <a:xfrm>
          <a:off x="0" y="0"/>
          <a:ext cx="0" cy="0"/>
          <a:chOff x="0" y="0"/>
          <a:chExt cx="0" cy="0"/>
        </a:xfrm>
      </p:grpSpPr>
      <p:cxnSp>
        <p:nvCxnSpPr>
          <p:cNvPr id="5" name="Straight Connector 4"/>
          <p:cNvCxnSpPr/>
          <p:nvPr/>
        </p:nvCxnSpPr>
        <p:spPr>
          <a:xfrm>
            <a:off x="457391" y="824889"/>
            <a:ext cx="822940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207"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2" name="Picture Placeholder 5"/>
          <p:cNvSpPr>
            <a:spLocks noGrp="1"/>
          </p:cNvSpPr>
          <p:nvPr>
            <p:ph type="pic" sz="quarter" idx="12"/>
          </p:nvPr>
        </p:nvSpPr>
        <p:spPr>
          <a:xfrm>
            <a:off x="457207"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4" name="Picture Placeholder 5"/>
          <p:cNvSpPr>
            <a:spLocks noGrp="1"/>
          </p:cNvSpPr>
          <p:nvPr>
            <p:ph type="pic" sz="quarter" idx="14"/>
          </p:nvPr>
        </p:nvSpPr>
        <p:spPr>
          <a:xfrm>
            <a:off x="2582837"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6" name="Picture Placeholder 5"/>
          <p:cNvSpPr>
            <a:spLocks noGrp="1"/>
          </p:cNvSpPr>
          <p:nvPr>
            <p:ph type="pic" sz="quarter" idx="16"/>
          </p:nvPr>
        </p:nvSpPr>
        <p:spPr>
          <a:xfrm>
            <a:off x="2568585"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8" name="Picture Placeholder 5"/>
          <p:cNvSpPr>
            <a:spLocks noGrp="1"/>
          </p:cNvSpPr>
          <p:nvPr>
            <p:ph type="pic" sz="quarter" idx="18"/>
          </p:nvPr>
        </p:nvSpPr>
        <p:spPr>
          <a:xfrm>
            <a:off x="4648210"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0" name="Picture Placeholder 5"/>
          <p:cNvSpPr>
            <a:spLocks noGrp="1"/>
          </p:cNvSpPr>
          <p:nvPr>
            <p:ph type="pic" sz="quarter" idx="20"/>
          </p:nvPr>
        </p:nvSpPr>
        <p:spPr>
          <a:xfrm>
            <a:off x="4648210"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2" name="Picture Placeholder 5"/>
          <p:cNvSpPr>
            <a:spLocks noGrp="1"/>
          </p:cNvSpPr>
          <p:nvPr>
            <p:ph type="pic" sz="quarter" idx="22"/>
          </p:nvPr>
        </p:nvSpPr>
        <p:spPr>
          <a:xfrm>
            <a:off x="6759585"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4" name="Picture Placeholder 5"/>
          <p:cNvSpPr>
            <a:spLocks noGrp="1"/>
          </p:cNvSpPr>
          <p:nvPr>
            <p:ph type="pic" sz="quarter" idx="24"/>
          </p:nvPr>
        </p:nvSpPr>
        <p:spPr>
          <a:xfrm>
            <a:off x="6759585"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1" name="Content Placeholder 11"/>
          <p:cNvSpPr>
            <a:spLocks noGrp="1"/>
          </p:cNvSpPr>
          <p:nvPr>
            <p:ph sz="quarter" idx="25" hasCustomPrompt="1"/>
          </p:nvPr>
        </p:nvSpPr>
        <p:spPr>
          <a:xfrm>
            <a:off x="457391"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3" name="Content Placeholder 11"/>
          <p:cNvSpPr>
            <a:spLocks noGrp="1"/>
          </p:cNvSpPr>
          <p:nvPr>
            <p:ph sz="quarter" idx="26" hasCustomPrompt="1"/>
          </p:nvPr>
        </p:nvSpPr>
        <p:spPr>
          <a:xfrm>
            <a:off x="2582645"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5" name="Content Placeholder 11"/>
          <p:cNvSpPr>
            <a:spLocks noGrp="1"/>
          </p:cNvSpPr>
          <p:nvPr>
            <p:ph sz="quarter" idx="27" hasCustomPrompt="1"/>
          </p:nvPr>
        </p:nvSpPr>
        <p:spPr>
          <a:xfrm>
            <a:off x="4648210"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7" name="Content Placeholder 11"/>
          <p:cNvSpPr>
            <a:spLocks noGrp="1"/>
          </p:cNvSpPr>
          <p:nvPr>
            <p:ph sz="quarter" idx="28" hasCustomPrompt="1"/>
          </p:nvPr>
        </p:nvSpPr>
        <p:spPr>
          <a:xfrm>
            <a:off x="6764060" y="2120813"/>
            <a:ext cx="1951668"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9" name="Title 1"/>
          <p:cNvSpPr>
            <a:spLocks noGrp="1"/>
          </p:cNvSpPr>
          <p:nvPr>
            <p:ph type="title" hasCustomPrompt="1"/>
          </p:nvPr>
        </p:nvSpPr>
        <p:spPr>
          <a:xfrm>
            <a:off x="381000" y="215290"/>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21" name="Text Placeholder 5"/>
          <p:cNvSpPr>
            <a:spLocks noGrp="1"/>
          </p:cNvSpPr>
          <p:nvPr>
            <p:ph type="body" sz="quarter" idx="29" hasCustomPrompt="1"/>
          </p:nvPr>
        </p:nvSpPr>
        <p:spPr>
          <a:xfrm>
            <a:off x="381000" y="824889"/>
            <a:ext cx="8305800" cy="304800"/>
          </a:xfrm>
          <a:prstGeom prst="rect">
            <a:avLst/>
          </a:prstGeom>
        </p:spPr>
        <p:txBody>
          <a:bodyPr>
            <a:noAutofit/>
          </a:bodyPr>
          <a:lstStyle>
            <a:lvl1pPr marL="0" indent="0">
              <a:buNone/>
              <a:defRPr lang="en-US" sz="2000" b="1" kern="1200" smtClean="0">
                <a:solidFill>
                  <a:srgbClr val="ED8B00"/>
                </a:solidFill>
                <a:latin typeface="+mn-lt"/>
                <a:ea typeface="+mn-ea"/>
                <a:cs typeface="+mn-cs"/>
              </a:defRPr>
            </a:lvl1pPr>
          </a:lstStyle>
          <a:p>
            <a:pPr lvl="0"/>
            <a:r>
              <a:rPr lang="en-US" dirty="0"/>
              <a:t>Click to add subtitle</a:t>
            </a:r>
          </a:p>
        </p:txBody>
      </p:sp>
      <p:sp>
        <p:nvSpPr>
          <p:cNvPr id="23" name="Content Placeholder 11"/>
          <p:cNvSpPr>
            <a:spLocks noGrp="1"/>
          </p:cNvSpPr>
          <p:nvPr>
            <p:ph sz="quarter" idx="30" hasCustomPrompt="1"/>
          </p:nvPr>
        </p:nvSpPr>
        <p:spPr>
          <a:xfrm>
            <a:off x="457207"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5" name="Content Placeholder 11"/>
          <p:cNvSpPr>
            <a:spLocks noGrp="1"/>
          </p:cNvSpPr>
          <p:nvPr>
            <p:ph sz="quarter" idx="31" hasCustomPrompt="1"/>
          </p:nvPr>
        </p:nvSpPr>
        <p:spPr>
          <a:xfrm>
            <a:off x="2582453"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6" name="Content Placeholder 11"/>
          <p:cNvSpPr>
            <a:spLocks noGrp="1"/>
          </p:cNvSpPr>
          <p:nvPr>
            <p:ph sz="quarter" idx="32" hasCustomPrompt="1"/>
          </p:nvPr>
        </p:nvSpPr>
        <p:spPr>
          <a:xfrm>
            <a:off x="4648022"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7" name="Content Placeholder 11"/>
          <p:cNvSpPr>
            <a:spLocks noGrp="1"/>
          </p:cNvSpPr>
          <p:nvPr>
            <p:ph sz="quarter" idx="33" hasCustomPrompt="1"/>
          </p:nvPr>
        </p:nvSpPr>
        <p:spPr>
          <a:xfrm>
            <a:off x="6763871" y="3790951"/>
            <a:ext cx="1951668"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cxnSp>
        <p:nvCxnSpPr>
          <p:cNvPr id="28" name="Straight Connector 27"/>
          <p:cNvCxnSpPr/>
          <p:nvPr/>
        </p:nvCxnSpPr>
        <p:spPr>
          <a:xfrm>
            <a:off x="381004"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3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963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2"/>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2"/>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3"/>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12752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cxnSp>
        <p:nvCxnSpPr>
          <p:cNvPr id="3" name="Straight Connector 2"/>
          <p:cNvCxnSpPr/>
          <p:nvPr/>
        </p:nvCxnSpPr>
        <p:spPr>
          <a:xfrm>
            <a:off x="381000" y="827393"/>
            <a:ext cx="83820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0" y="217794"/>
            <a:ext cx="8382000" cy="609601"/>
          </a:xfrm>
          <a:prstGeom prst="rect">
            <a:avLst/>
          </a:prstGeom>
        </p:spPr>
        <p:txBody>
          <a:bodyPr>
            <a:noAutofit/>
          </a:bodyPr>
          <a:lstStyle>
            <a:lvl1pPr algn="l">
              <a:defRPr sz="3500" b="1">
                <a:solidFill>
                  <a:srgbClr val="9D2235"/>
                </a:solidFill>
              </a:defRPr>
            </a:lvl1pPr>
          </a:lstStyle>
          <a:p>
            <a:r>
              <a:rPr lang="en-US" dirty="0"/>
              <a:t>Table</a:t>
            </a:r>
          </a:p>
        </p:txBody>
      </p:sp>
      <p:sp>
        <p:nvSpPr>
          <p:cNvPr id="5" name="Text Placeholder 5"/>
          <p:cNvSpPr>
            <a:spLocks noGrp="1"/>
          </p:cNvSpPr>
          <p:nvPr>
            <p:ph type="body" sz="quarter" idx="22" hasCustomPrompt="1"/>
          </p:nvPr>
        </p:nvSpPr>
        <p:spPr>
          <a:xfrm>
            <a:off x="379562" y="827393"/>
            <a:ext cx="83820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7" name="Table Placeholder 6"/>
          <p:cNvSpPr>
            <a:spLocks noGrp="1"/>
          </p:cNvSpPr>
          <p:nvPr>
            <p:ph type="tbl" sz="quarter" idx="23"/>
          </p:nvPr>
        </p:nvSpPr>
        <p:spPr>
          <a:xfrm>
            <a:off x="381000" y="1352550"/>
            <a:ext cx="4495800" cy="2895600"/>
          </a:xfrm>
        </p:spPr>
        <p:txBody>
          <a:bodyPr>
            <a:normAutofit/>
          </a:bodyPr>
          <a:lstStyle>
            <a:lvl1pPr marL="0" indent="0">
              <a:buNone/>
              <a:defRPr sz="1400">
                <a:solidFill>
                  <a:srgbClr val="080808"/>
                </a:solidFill>
              </a:defRPr>
            </a:lvl1pPr>
          </a:lstStyle>
          <a:p>
            <a:r>
              <a:rPr lang="en-US"/>
              <a:t>Click icon to add table</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baseline="0"/>
            </a:lvl1pPr>
          </a:lstStyle>
          <a:p>
            <a:pPr lvl="0"/>
            <a:r>
              <a:rPr lang="en-US" dirty="0"/>
              <a:t>Click to add text</a:t>
            </a:r>
          </a:p>
        </p:txBody>
      </p:sp>
      <p:cxnSp>
        <p:nvCxnSpPr>
          <p:cNvPr id="8" name="Straight Connector 7"/>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999062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hart-Graph">
    <p:spTree>
      <p:nvGrpSpPr>
        <p:cNvPr id="1" name=""/>
        <p:cNvGrpSpPr/>
        <p:nvPr/>
      </p:nvGrpSpPr>
      <p:grpSpPr>
        <a:xfrm>
          <a:off x="0" y="0"/>
          <a:ext cx="0" cy="0"/>
          <a:chOff x="0" y="0"/>
          <a:chExt cx="0" cy="0"/>
        </a:xfrm>
      </p:grpSpPr>
      <p:cxnSp>
        <p:nvCxnSpPr>
          <p:cNvPr id="3" name="Straight Connector 2"/>
          <p:cNvCxnSpPr/>
          <p:nvPr/>
        </p:nvCxnSpPr>
        <p:spPr>
          <a:xfrm>
            <a:off x="381000" y="819150"/>
            <a:ext cx="83058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0" y="215290"/>
            <a:ext cx="8382000" cy="609601"/>
          </a:xfrm>
          <a:prstGeom prst="rect">
            <a:avLst/>
          </a:prstGeom>
        </p:spPr>
        <p:txBody>
          <a:bodyPr>
            <a:noAutofit/>
          </a:bodyPr>
          <a:lstStyle>
            <a:lvl1pPr algn="l">
              <a:defRPr sz="3500" b="1">
                <a:solidFill>
                  <a:srgbClr val="9D2235"/>
                </a:solidFill>
              </a:defRPr>
            </a:lvl1pPr>
          </a:lstStyle>
          <a:p>
            <a:r>
              <a:rPr lang="en-US" dirty="0"/>
              <a:t>Chart/Graph</a:t>
            </a:r>
          </a:p>
        </p:txBody>
      </p:sp>
      <p:sp>
        <p:nvSpPr>
          <p:cNvPr id="5" name="Text Placeholder 5"/>
          <p:cNvSpPr>
            <a:spLocks noGrp="1"/>
          </p:cNvSpPr>
          <p:nvPr>
            <p:ph type="body" sz="quarter" idx="22" hasCustomPrompt="1"/>
          </p:nvPr>
        </p:nvSpPr>
        <p:spPr>
          <a:xfrm>
            <a:off x="381000" y="815915"/>
            <a:ext cx="83820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8" name="Chart Placeholder 7"/>
          <p:cNvSpPr>
            <a:spLocks noGrp="1"/>
          </p:cNvSpPr>
          <p:nvPr>
            <p:ph type="chart" sz="quarter" idx="23"/>
          </p:nvPr>
        </p:nvSpPr>
        <p:spPr>
          <a:xfrm>
            <a:off x="381000" y="1352550"/>
            <a:ext cx="4343400" cy="2895600"/>
          </a:xfrm>
        </p:spPr>
        <p:txBody>
          <a:bodyPr>
            <a:normAutofit/>
          </a:bodyPr>
          <a:lstStyle>
            <a:lvl1pPr marL="0" indent="0">
              <a:buNone/>
              <a:defRPr sz="1400">
                <a:solidFill>
                  <a:srgbClr val="080808"/>
                </a:solidFill>
              </a:defRPr>
            </a:lvl1pPr>
          </a:lstStyle>
          <a:p>
            <a:r>
              <a:rPr lang="en-US"/>
              <a:t>Click icon to add chart</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a:lvl1pPr>
          </a:lstStyle>
          <a:p>
            <a:pPr lvl="0"/>
            <a:r>
              <a:rPr lang="en-US" dirty="0"/>
              <a:t>Click to add text</a:t>
            </a:r>
          </a:p>
        </p:txBody>
      </p:sp>
      <p:cxnSp>
        <p:nvCxnSpPr>
          <p:cNvPr id="10" name="Straight Connector 9"/>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94026387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cation Slide 2">
    <p:spTree>
      <p:nvGrpSpPr>
        <p:cNvPr id="1" name=""/>
        <p:cNvGrpSpPr/>
        <p:nvPr/>
      </p:nvGrpSpPr>
      <p:grpSpPr>
        <a:xfrm>
          <a:off x="0" y="0"/>
          <a:ext cx="0" cy="0"/>
          <a:chOff x="0" y="0"/>
          <a:chExt cx="0" cy="0"/>
        </a:xfrm>
      </p:grpSpPr>
      <p:grpSp>
        <p:nvGrpSpPr>
          <p:cNvPr id="3" name="Group 2"/>
          <p:cNvGrpSpPr/>
          <p:nvPr/>
        </p:nvGrpSpPr>
        <p:grpSpPr>
          <a:xfrm>
            <a:off x="457206" y="946470"/>
            <a:ext cx="2466251" cy="1063523"/>
            <a:chOff x="530650" y="942625"/>
            <a:chExt cx="2466251" cy="1063523"/>
          </a:xfrm>
        </p:grpSpPr>
        <p:pic>
          <p:nvPicPr>
            <p:cNvPr id="58" name="Picture 2" descr="\\dcfp1\workprod\Marketing\DESIGN AND COLLATERAL\07-StockImages\StockImages\GettyImages-17158503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530650" y="944750"/>
              <a:ext cx="2466251" cy="1061398"/>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userDrawn="1"/>
          </p:nvSpPr>
          <p:spPr>
            <a:xfrm>
              <a:off x="530650" y="944750"/>
              <a:ext cx="2464116" cy="273668"/>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lide Title"/>
            <p:cNvSpPr txBox="1">
              <a:spLocks/>
            </p:cNvSpPr>
            <p:nvPr userDrawn="1"/>
          </p:nvSpPr>
          <p:spPr>
            <a:xfrm>
              <a:off x="530650" y="942625"/>
              <a:ext cx="2464116" cy="275793"/>
            </a:xfrm>
            <a:prstGeom prst="rect">
              <a:avLst/>
            </a:prstGeom>
            <a:solidFill>
              <a:srgbClr val="ED8B00"/>
            </a:solidFill>
          </p:spPr>
          <p:txBody>
            <a:bodyPr vert="horz" lIns="91440" tIns="0" rIns="0" bIns="0" rtlCol="0" anchor="ctr">
              <a:noAutofit/>
            </a:bodyPr>
            <a:lstStyle>
              <a:defPPr>
                <a:defRPr lang="en-US"/>
              </a:defPPr>
              <a:lvl1pPr algn="ctr" defTabSz="816186">
                <a:spcBef>
                  <a:spcPct val="0"/>
                </a:spcBef>
                <a:buNone/>
                <a:defRPr b="1">
                  <a:solidFill>
                    <a:schemeClr val="bg1"/>
                  </a:solidFill>
                  <a:latin typeface="+mj-lt"/>
                  <a:ea typeface="+mj-ea"/>
                  <a:cs typeface="+mj-cs"/>
                </a:defRPr>
              </a:lvl1pPr>
            </a:lstStyle>
            <a:p>
              <a:pPr lvl="0"/>
              <a:r>
                <a:rPr lang="en-US" dirty="0"/>
                <a:t>WASHINGTON, D.C.</a:t>
              </a:r>
            </a:p>
          </p:txBody>
        </p:sp>
      </p:grpSp>
      <p:grpSp>
        <p:nvGrpSpPr>
          <p:cNvPr id="61" name="Group 60"/>
          <p:cNvGrpSpPr/>
          <p:nvPr/>
        </p:nvGrpSpPr>
        <p:grpSpPr>
          <a:xfrm>
            <a:off x="3338873" y="939740"/>
            <a:ext cx="2469111" cy="1061398"/>
            <a:chOff x="3273971" y="943805"/>
            <a:chExt cx="2743457" cy="1179331"/>
          </a:xfrm>
        </p:grpSpPr>
        <p:pic>
          <p:nvPicPr>
            <p:cNvPr id="62"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3274228" y="944987"/>
              <a:ext cx="2743200" cy="1178149"/>
            </a:xfrm>
            <a:prstGeom prst="rect">
              <a:avLst/>
            </a:prstGeom>
            <a:gradFill flip="none" rotWithShape="1">
              <a:gsLst>
                <a:gs pos="0">
                  <a:srgbClr val="C00000"/>
                </a:gs>
                <a:gs pos="100000">
                  <a:srgbClr val="FFC000"/>
                </a:gs>
              </a:gsLst>
              <a:lin ang="2700000" scaled="1"/>
              <a:tileRect/>
            </a:gradFill>
          </p:spPr>
        </p:pic>
        <p:sp>
          <p:nvSpPr>
            <p:cNvPr id="63" name="Rectangle 62"/>
            <p:cNvSpPr/>
            <p:nvPr userDrawn="1"/>
          </p:nvSpPr>
          <p:spPr>
            <a:xfrm>
              <a:off x="3273971" y="943805"/>
              <a:ext cx="2743457" cy="304076"/>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Title"/>
            <p:cNvSpPr txBox="1">
              <a:spLocks/>
            </p:cNvSpPr>
            <p:nvPr userDrawn="1"/>
          </p:nvSpPr>
          <p:spPr>
            <a:xfrm>
              <a:off x="3277149" y="944987"/>
              <a:ext cx="2737103"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NEW YORK</a:t>
              </a:r>
            </a:p>
          </p:txBody>
        </p:sp>
      </p:grpSp>
      <p:grpSp>
        <p:nvGrpSpPr>
          <p:cNvPr id="65" name="Group 64"/>
          <p:cNvGrpSpPr/>
          <p:nvPr/>
        </p:nvGrpSpPr>
        <p:grpSpPr>
          <a:xfrm>
            <a:off x="6243999" y="939744"/>
            <a:ext cx="2471969" cy="1066408"/>
            <a:chOff x="5805124" y="945814"/>
            <a:chExt cx="2471968" cy="1066408"/>
          </a:xfrm>
        </p:grpSpPr>
        <p:pic>
          <p:nvPicPr>
            <p:cNvPr id="66" name="Picture 9">
              <a:hlinkClick r:id="rId4"/>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4105"/>
            <a:stretch/>
          </p:blipFill>
          <p:spPr bwMode="auto">
            <a:xfrm>
              <a:off x="5805124" y="952541"/>
              <a:ext cx="2471569" cy="1059681"/>
            </a:xfrm>
            <a:prstGeom prst="rect">
              <a:avLst/>
            </a:prstGeom>
            <a:gradFill flip="none" rotWithShape="1">
              <a:gsLst>
                <a:gs pos="0">
                  <a:srgbClr val="C00000"/>
                </a:gs>
                <a:gs pos="100000">
                  <a:srgbClr val="FFC000"/>
                </a:gs>
              </a:gsLst>
              <a:lin ang="2700000" scaled="1"/>
              <a:tileRect/>
            </a:gradFill>
          </p:spPr>
        </p:pic>
        <p:sp>
          <p:nvSpPr>
            <p:cNvPr id="67" name="Rectangle 66"/>
            <p:cNvSpPr/>
            <p:nvPr userDrawn="1"/>
          </p:nvSpPr>
          <p:spPr>
            <a:xfrm>
              <a:off x="5805124" y="952541"/>
              <a:ext cx="2471968" cy="273668"/>
            </a:xfrm>
            <a:prstGeom prst="rect">
              <a:avLst/>
            </a:prstGeom>
            <a:solidFill>
              <a:srgbClr val="ED8B00"/>
            </a:solidFill>
          </p:spPr>
          <p:txBody>
            <a:bodyPr vert="horz" lIns="91440" tIns="0" rIns="0" bIns="0" rtlCol="0" anchor="ctr">
              <a:noAutofit/>
            </a:bodyPr>
            <a:lstStyle/>
            <a:p>
              <a:pPr lvl="0" algn="ctr" defTabSz="816186">
                <a:spcBef>
                  <a:spcPct val="0"/>
                </a:spcBef>
                <a:buNone/>
              </a:pPr>
              <a:endParaRPr lang="en-US" b="1" dirty="0">
                <a:solidFill>
                  <a:schemeClr val="bg1"/>
                </a:solidFill>
                <a:latin typeface="+mj-lt"/>
                <a:ea typeface="+mj-ea"/>
                <a:cs typeface="+mj-cs"/>
              </a:endParaRPr>
            </a:p>
          </p:txBody>
        </p:sp>
        <p:sp>
          <p:nvSpPr>
            <p:cNvPr id="68" name="Slide Title"/>
            <p:cNvSpPr txBox="1">
              <a:spLocks/>
            </p:cNvSpPr>
            <p:nvPr userDrawn="1"/>
          </p:nvSpPr>
          <p:spPr>
            <a:xfrm>
              <a:off x="5807982" y="945814"/>
              <a:ext cx="2469110"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a:solidFill>
                    <a:schemeClr val="bg1"/>
                  </a:solidFill>
                </a:rPr>
                <a:t>LOS ANGELES</a:t>
              </a:r>
            </a:p>
          </p:txBody>
        </p:sp>
      </p:grpSp>
      <p:grpSp>
        <p:nvGrpSpPr>
          <p:cNvPr id="69" name="Group 68"/>
          <p:cNvGrpSpPr/>
          <p:nvPr/>
        </p:nvGrpSpPr>
        <p:grpSpPr>
          <a:xfrm>
            <a:off x="3336020" y="2105692"/>
            <a:ext cx="2471967" cy="1064477"/>
            <a:chOff x="3273971" y="2117191"/>
            <a:chExt cx="2746630" cy="1182752"/>
          </a:xfrm>
          <a:solidFill>
            <a:srgbClr val="007681"/>
          </a:solidFill>
        </p:grpSpPr>
        <p:pic>
          <p:nvPicPr>
            <p:cNvPr id="70"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3274228" y="2123136"/>
              <a:ext cx="2743200" cy="1176807"/>
            </a:xfrm>
            <a:prstGeom prst="rect">
              <a:avLst/>
            </a:prstGeom>
            <a:gradFill flip="none" rotWithShape="1">
              <a:gsLst>
                <a:gs pos="12000">
                  <a:srgbClr val="C00000"/>
                </a:gs>
                <a:gs pos="100000">
                  <a:srgbClr val="FFC72C"/>
                </a:gs>
              </a:gsLst>
              <a:lin ang="1800000" scaled="0"/>
              <a:tileRect/>
            </a:gradFill>
            <a:ln>
              <a:noFill/>
            </a:ln>
          </p:spPr>
        </p:pic>
        <p:sp>
          <p:nvSpPr>
            <p:cNvPr id="71" name="Rectangle 70"/>
            <p:cNvSpPr/>
            <p:nvPr userDrawn="1"/>
          </p:nvSpPr>
          <p:spPr>
            <a:xfrm>
              <a:off x="3273971" y="2117191"/>
              <a:ext cx="2743453" cy="304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Slide Title"/>
            <p:cNvSpPr txBox="1">
              <a:spLocks/>
            </p:cNvSpPr>
            <p:nvPr userDrawn="1"/>
          </p:nvSpPr>
          <p:spPr>
            <a:xfrm>
              <a:off x="3277146" y="2118373"/>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SAN FRANCISCO</a:t>
              </a:r>
            </a:p>
          </p:txBody>
        </p:sp>
      </p:grpSp>
      <p:grpSp>
        <p:nvGrpSpPr>
          <p:cNvPr id="73" name="Group 72"/>
          <p:cNvGrpSpPr/>
          <p:nvPr/>
        </p:nvGrpSpPr>
        <p:grpSpPr>
          <a:xfrm>
            <a:off x="6246861" y="2116045"/>
            <a:ext cx="2471967" cy="1070792"/>
            <a:chOff x="6017426" y="2110899"/>
            <a:chExt cx="2746630" cy="1189769"/>
          </a:xfrm>
          <a:solidFill>
            <a:srgbClr val="007681"/>
          </a:solidFill>
        </p:grpSpPr>
        <p:pic>
          <p:nvPicPr>
            <p:cNvPr id="74" name="Picture 6" descr="\\dcfp1\workprod\Marketing\DESIGN AND COLLATERAL\07-StockImages\StockImages\iStock_000052628392_Double.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a:stretch/>
          </p:blipFill>
          <p:spPr bwMode="auto">
            <a:xfrm>
              <a:off x="6017428" y="2123136"/>
              <a:ext cx="2743816" cy="1177532"/>
            </a:xfrm>
            <a:prstGeom prst="rect">
              <a:avLst/>
            </a:prstGeom>
            <a:grpFill/>
          </p:spPr>
        </p:pic>
        <p:sp>
          <p:nvSpPr>
            <p:cNvPr id="75" name="Rectangle 74"/>
            <p:cNvSpPr/>
            <p:nvPr userDrawn="1"/>
          </p:nvSpPr>
          <p:spPr>
            <a:xfrm>
              <a:off x="6017426" y="2118373"/>
              <a:ext cx="2743455" cy="304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Slide Title"/>
            <p:cNvSpPr txBox="1">
              <a:spLocks/>
            </p:cNvSpPr>
            <p:nvPr userDrawn="1"/>
          </p:nvSpPr>
          <p:spPr>
            <a:xfrm>
              <a:off x="6020601" y="2110899"/>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LONDON</a:t>
              </a:r>
            </a:p>
          </p:txBody>
        </p:sp>
      </p:grpSp>
      <p:grpSp>
        <p:nvGrpSpPr>
          <p:cNvPr id="77" name="Group 76"/>
          <p:cNvGrpSpPr/>
          <p:nvPr/>
        </p:nvGrpSpPr>
        <p:grpSpPr>
          <a:xfrm>
            <a:off x="465073" y="2123497"/>
            <a:ext cx="2469110" cy="1059989"/>
            <a:chOff x="3277148" y="3298984"/>
            <a:chExt cx="2743455" cy="1177765"/>
          </a:xfrm>
        </p:grpSpPr>
        <p:pic>
          <p:nvPicPr>
            <p:cNvPr id="78" name="Picture 7" descr="\\dcfp1\workprod\Marketing\DESIGN AND COLLATERAL\07-StockImages\StockImages\iStock_000064115479_XXXLarge.jp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277148" y="3298984"/>
              <a:ext cx="2743455" cy="1177765"/>
            </a:xfrm>
            <a:prstGeom prst="rect">
              <a:avLst/>
            </a:prstGeom>
            <a:gradFill flip="none" rotWithShape="1">
              <a:gsLst>
                <a:gs pos="12000">
                  <a:srgbClr val="C00000"/>
                </a:gs>
                <a:gs pos="100000">
                  <a:srgbClr val="FFC72C"/>
                </a:gs>
              </a:gsLst>
              <a:lin ang="1800000" scaled="0"/>
              <a:tileRect/>
            </a:gradFill>
            <a:ln>
              <a:noFill/>
            </a:ln>
          </p:spPr>
        </p:pic>
        <p:sp>
          <p:nvSpPr>
            <p:cNvPr id="79" name="Rectangle 78"/>
            <p:cNvSpPr/>
            <p:nvPr userDrawn="1"/>
          </p:nvSpPr>
          <p:spPr>
            <a:xfrm>
              <a:off x="3277148" y="3298984"/>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Slide Title"/>
            <p:cNvSpPr txBox="1">
              <a:spLocks/>
            </p:cNvSpPr>
            <p:nvPr userDrawn="1"/>
          </p:nvSpPr>
          <p:spPr>
            <a:xfrm>
              <a:off x="3280322" y="3300166"/>
              <a:ext cx="2737103"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ORANGE COUNTY</a:t>
              </a:r>
            </a:p>
          </p:txBody>
        </p:sp>
      </p:grpSp>
      <p:grpSp>
        <p:nvGrpSpPr>
          <p:cNvPr id="81" name="Group 80"/>
          <p:cNvGrpSpPr/>
          <p:nvPr/>
        </p:nvGrpSpPr>
        <p:grpSpPr>
          <a:xfrm>
            <a:off x="3341731" y="3289160"/>
            <a:ext cx="2471970" cy="1062114"/>
            <a:chOff x="6017425" y="3296623"/>
            <a:chExt cx="2746633" cy="1180127"/>
          </a:xfrm>
        </p:grpSpPr>
        <p:pic>
          <p:nvPicPr>
            <p:cNvPr id="82" name="Picture 3"/>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6017429" y="3299943"/>
              <a:ext cx="2746188" cy="1176807"/>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userDrawn="1"/>
          </p:nvSpPr>
          <p:spPr>
            <a:xfrm>
              <a:off x="6020603" y="3300166"/>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Slide Title"/>
            <p:cNvSpPr txBox="1">
              <a:spLocks/>
            </p:cNvSpPr>
            <p:nvPr userDrawn="1"/>
          </p:nvSpPr>
          <p:spPr>
            <a:xfrm>
              <a:off x="6017425" y="3296623"/>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BRUSSELS</a:t>
              </a:r>
            </a:p>
          </p:txBody>
        </p:sp>
      </p:grpSp>
      <p:cxnSp>
        <p:nvCxnSpPr>
          <p:cNvPr id="86" name="Straight Connector 8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hasCustomPrompt="1"/>
          </p:nvPr>
        </p:nvSpPr>
        <p:spPr>
          <a:xfrm>
            <a:off x="457203" y="285751"/>
            <a:ext cx="8283389" cy="609601"/>
          </a:xfrm>
          <a:prstGeom prst="rect">
            <a:avLst/>
          </a:prstGeom>
        </p:spPr>
        <p:txBody>
          <a:bodyPr>
            <a:noAutofit/>
          </a:bodyPr>
          <a:lstStyle>
            <a:lvl1pPr algn="l">
              <a:defRPr sz="3500" b="1">
                <a:solidFill>
                  <a:srgbClr val="9D2235"/>
                </a:solidFill>
              </a:defRPr>
            </a:lvl1pPr>
          </a:lstStyle>
          <a:p>
            <a:r>
              <a:rPr lang="en-US" dirty="0"/>
              <a:t>Click to add title</a:t>
            </a:r>
          </a:p>
        </p:txBody>
      </p:sp>
    </p:spTree>
    <p:extLst>
      <p:ext uri="{BB962C8B-B14F-4D97-AF65-F5344CB8AC3E}">
        <p14:creationId xmlns:p14="http://schemas.microsoft.com/office/powerpoint/2010/main" val="419325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cation Slide 3">
    <p:spTree>
      <p:nvGrpSpPr>
        <p:cNvPr id="1" name=""/>
        <p:cNvGrpSpPr/>
        <p:nvPr/>
      </p:nvGrpSpPr>
      <p:grpSpPr>
        <a:xfrm>
          <a:off x="0" y="0"/>
          <a:ext cx="0" cy="0"/>
          <a:chOff x="0" y="0"/>
          <a:chExt cx="0" cy="0"/>
        </a:xfrm>
      </p:grpSpPr>
      <p:sp>
        <p:nvSpPr>
          <p:cNvPr id="8" name="Oval 7"/>
          <p:cNvSpPr/>
          <p:nvPr/>
        </p:nvSpPr>
        <p:spPr>
          <a:xfrm>
            <a:off x="1219205" y="1037119"/>
            <a:ext cx="1296162" cy="129616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Title"/>
          <p:cNvSpPr txBox="1">
            <a:spLocks/>
          </p:cNvSpPr>
          <p:nvPr/>
        </p:nvSpPr>
        <p:spPr>
          <a:xfrm>
            <a:off x="1219206" y="2349641"/>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100" b="1" dirty="0">
                <a:solidFill>
                  <a:srgbClr val="BA0C2F"/>
                </a:solidFill>
              </a:rPr>
              <a:t>Washington,</a:t>
            </a:r>
            <a:r>
              <a:rPr lang="en-US" sz="1100" b="1" baseline="0" dirty="0">
                <a:solidFill>
                  <a:srgbClr val="BA0C2F"/>
                </a:solidFill>
              </a:rPr>
              <a:t> D.C.</a:t>
            </a:r>
            <a:endParaRPr lang="en-US" sz="1100" b="1" dirty="0">
              <a:solidFill>
                <a:srgbClr val="BA0C2F"/>
              </a:solidFill>
            </a:endParaRPr>
          </a:p>
        </p:txBody>
      </p:sp>
      <p:grpSp>
        <p:nvGrpSpPr>
          <p:cNvPr id="2" name="Group 1"/>
          <p:cNvGrpSpPr/>
          <p:nvPr/>
        </p:nvGrpSpPr>
        <p:grpSpPr>
          <a:xfrm>
            <a:off x="3057630" y="1037121"/>
            <a:ext cx="1296163" cy="1588313"/>
            <a:chOff x="3057626" y="1037119"/>
            <a:chExt cx="1296163" cy="1588313"/>
          </a:xfrm>
        </p:grpSpPr>
        <p:sp>
          <p:nvSpPr>
            <p:cNvPr id="11" name="Oval 10"/>
            <p:cNvSpPr/>
            <p:nvPr userDrawn="1"/>
          </p:nvSpPr>
          <p:spPr>
            <a:xfrm>
              <a:off x="3057627" y="1037119"/>
              <a:ext cx="1296162" cy="129616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Title"/>
            <p:cNvSpPr txBox="1">
              <a:spLocks/>
            </p:cNvSpPr>
            <p:nvPr userDrawn="1"/>
          </p:nvSpPr>
          <p:spPr>
            <a:xfrm>
              <a:off x="3057626" y="2349639"/>
              <a:ext cx="1296163"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New York</a:t>
              </a:r>
            </a:p>
          </p:txBody>
        </p:sp>
      </p:grpSp>
      <p:grpSp>
        <p:nvGrpSpPr>
          <p:cNvPr id="3" name="Group 2"/>
          <p:cNvGrpSpPr/>
          <p:nvPr/>
        </p:nvGrpSpPr>
        <p:grpSpPr>
          <a:xfrm>
            <a:off x="4896051" y="1037113"/>
            <a:ext cx="1296163" cy="1587576"/>
            <a:chOff x="4896047" y="1037113"/>
            <a:chExt cx="1296163" cy="1587576"/>
          </a:xfrm>
        </p:grpSpPr>
        <p:sp>
          <p:nvSpPr>
            <p:cNvPr id="14" name="Oval 13"/>
            <p:cNvSpPr/>
            <p:nvPr userDrawn="1"/>
          </p:nvSpPr>
          <p:spPr>
            <a:xfrm>
              <a:off x="4896047" y="1037113"/>
              <a:ext cx="1296162" cy="129616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Title"/>
            <p:cNvSpPr txBox="1">
              <a:spLocks/>
            </p:cNvSpPr>
            <p:nvPr userDrawn="1"/>
          </p:nvSpPr>
          <p:spPr>
            <a:xfrm>
              <a:off x="4896048" y="2348896"/>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Los Angeles</a:t>
              </a:r>
            </a:p>
          </p:txBody>
        </p:sp>
      </p:grpSp>
      <p:grpSp>
        <p:nvGrpSpPr>
          <p:cNvPr id="4" name="Group 3"/>
          <p:cNvGrpSpPr/>
          <p:nvPr/>
        </p:nvGrpSpPr>
        <p:grpSpPr>
          <a:xfrm>
            <a:off x="6734473" y="1037121"/>
            <a:ext cx="1296163" cy="1588313"/>
            <a:chOff x="6734469" y="1037119"/>
            <a:chExt cx="1296163" cy="1588313"/>
          </a:xfrm>
        </p:grpSpPr>
        <p:sp>
          <p:nvSpPr>
            <p:cNvPr id="17" name="Oval 16"/>
            <p:cNvSpPr/>
            <p:nvPr userDrawn="1"/>
          </p:nvSpPr>
          <p:spPr>
            <a:xfrm>
              <a:off x="6734469" y="1037119"/>
              <a:ext cx="1296162" cy="129616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Title"/>
            <p:cNvSpPr txBox="1">
              <a:spLocks/>
            </p:cNvSpPr>
            <p:nvPr userDrawn="1"/>
          </p:nvSpPr>
          <p:spPr>
            <a:xfrm>
              <a:off x="6734470" y="2349639"/>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San Francisco</a:t>
              </a:r>
            </a:p>
          </p:txBody>
        </p:sp>
      </p:grpSp>
      <p:grpSp>
        <p:nvGrpSpPr>
          <p:cNvPr id="31" name="Group 30"/>
          <p:cNvGrpSpPr/>
          <p:nvPr/>
        </p:nvGrpSpPr>
        <p:grpSpPr>
          <a:xfrm>
            <a:off x="2057407" y="2742443"/>
            <a:ext cx="1296163" cy="1593552"/>
            <a:chOff x="2057405" y="2742443"/>
            <a:chExt cx="1296163" cy="1593552"/>
          </a:xfrm>
        </p:grpSpPr>
        <p:sp>
          <p:nvSpPr>
            <p:cNvPr id="20" name="Oval 19"/>
            <p:cNvSpPr/>
            <p:nvPr userDrawn="1"/>
          </p:nvSpPr>
          <p:spPr>
            <a:xfrm>
              <a:off x="2057405" y="2742443"/>
              <a:ext cx="1296162" cy="129616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Title"/>
            <p:cNvSpPr txBox="1">
              <a:spLocks/>
            </p:cNvSpPr>
            <p:nvPr userDrawn="1"/>
          </p:nvSpPr>
          <p:spPr>
            <a:xfrm>
              <a:off x="2057406" y="4060202"/>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Orange County</a:t>
              </a:r>
            </a:p>
          </p:txBody>
        </p:sp>
      </p:grpSp>
      <p:grpSp>
        <p:nvGrpSpPr>
          <p:cNvPr id="6" name="Group 5"/>
          <p:cNvGrpSpPr/>
          <p:nvPr/>
        </p:nvGrpSpPr>
        <p:grpSpPr>
          <a:xfrm>
            <a:off x="3900639" y="2742451"/>
            <a:ext cx="1296163" cy="1593551"/>
            <a:chOff x="3900635" y="2742449"/>
            <a:chExt cx="1296163" cy="1593551"/>
          </a:xfrm>
        </p:grpSpPr>
        <p:sp>
          <p:nvSpPr>
            <p:cNvPr id="23" name="Oval 22"/>
            <p:cNvSpPr/>
            <p:nvPr userDrawn="1"/>
          </p:nvSpPr>
          <p:spPr>
            <a:xfrm>
              <a:off x="3900635" y="2742449"/>
              <a:ext cx="1296162" cy="129616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Title"/>
            <p:cNvSpPr txBox="1">
              <a:spLocks/>
            </p:cNvSpPr>
            <p:nvPr userDrawn="1"/>
          </p:nvSpPr>
          <p:spPr>
            <a:xfrm>
              <a:off x="3900636" y="4060207"/>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London</a:t>
              </a:r>
            </a:p>
          </p:txBody>
        </p:sp>
      </p:grpSp>
      <p:grpSp>
        <p:nvGrpSpPr>
          <p:cNvPr id="5" name="Group 4"/>
          <p:cNvGrpSpPr/>
          <p:nvPr/>
        </p:nvGrpSpPr>
        <p:grpSpPr>
          <a:xfrm>
            <a:off x="5743867" y="2723249"/>
            <a:ext cx="1296167" cy="1593552"/>
            <a:chOff x="5743863" y="2723249"/>
            <a:chExt cx="1296167" cy="1593552"/>
          </a:xfrm>
        </p:grpSpPr>
        <p:sp>
          <p:nvSpPr>
            <p:cNvPr id="26" name="Oval 25"/>
            <p:cNvSpPr/>
            <p:nvPr userDrawn="1"/>
          </p:nvSpPr>
          <p:spPr>
            <a:xfrm>
              <a:off x="5743865" y="2723249"/>
              <a:ext cx="1296162" cy="1296162"/>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Title"/>
            <p:cNvSpPr txBox="1">
              <a:spLocks/>
            </p:cNvSpPr>
            <p:nvPr userDrawn="1"/>
          </p:nvSpPr>
          <p:spPr>
            <a:xfrm>
              <a:off x="5743863" y="4041008"/>
              <a:ext cx="1296167"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Brussels</a:t>
              </a:r>
            </a:p>
          </p:txBody>
        </p:sp>
      </p:grpSp>
      <p:cxnSp>
        <p:nvCxnSpPr>
          <p:cNvPr id="28" name="Straight Connector 27"/>
          <p:cNvCxnSpPr/>
          <p:nvPr/>
        </p:nvCxnSpPr>
        <p:spPr>
          <a:xfrm>
            <a:off x="381000" y="824889"/>
            <a:ext cx="82296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381000" y="285751"/>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Tree>
    <p:extLst>
      <p:ext uri="{BB962C8B-B14F-4D97-AF65-F5344CB8AC3E}">
        <p14:creationId xmlns:p14="http://schemas.microsoft.com/office/powerpoint/2010/main" val="34301720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4876802" y="1620185"/>
            <a:ext cx="3971407" cy="630942"/>
          </a:xfrm>
          <a:prstGeom prst="rect">
            <a:avLst/>
          </a:prstGeom>
          <a:noFill/>
        </p:spPr>
        <p:txBody>
          <a:bodyPr wrap="square" rtlCol="0">
            <a:spAutoFit/>
          </a:bodyPr>
          <a:lstStyle/>
          <a:p>
            <a:r>
              <a:rPr lang="en-US" sz="3500" b="1" dirty="0">
                <a:solidFill>
                  <a:srgbClr val="9D2235"/>
                </a:solidFill>
              </a:rPr>
              <a:t>Questions?</a:t>
            </a:r>
          </a:p>
        </p:txBody>
      </p:sp>
      <p:sp>
        <p:nvSpPr>
          <p:cNvPr id="8" name="Text Placeholder 5"/>
          <p:cNvSpPr>
            <a:spLocks noGrp="1"/>
          </p:cNvSpPr>
          <p:nvPr>
            <p:ph type="body" sz="quarter" idx="11" hasCustomPrompt="1"/>
          </p:nvPr>
        </p:nvSpPr>
        <p:spPr>
          <a:xfrm>
            <a:off x="4899063" y="2425089"/>
            <a:ext cx="4016341"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10" name="Text Placeholder 7"/>
          <p:cNvSpPr>
            <a:spLocks noGrp="1"/>
          </p:cNvSpPr>
          <p:nvPr>
            <p:ph type="body" sz="quarter" idx="12" hasCustomPrompt="1"/>
          </p:nvPr>
        </p:nvSpPr>
        <p:spPr>
          <a:xfrm>
            <a:off x="4899059" y="3034691"/>
            <a:ext cx="3998912"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2" name="Text Placeholder 7"/>
          <p:cNvSpPr>
            <a:spLocks noGrp="1"/>
          </p:cNvSpPr>
          <p:nvPr>
            <p:ph type="body" sz="quarter" idx="13" hasCustomPrompt="1"/>
          </p:nvPr>
        </p:nvSpPr>
        <p:spPr>
          <a:xfrm>
            <a:off x="4899059" y="3641423"/>
            <a:ext cx="39624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3"/>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13765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4937965" y="4096828"/>
            <a:ext cx="38861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23657" y="2266950"/>
            <a:ext cx="4114800" cy="274320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a:solidFill>
                  <a:srgbClr val="9D2235"/>
                </a:solidFill>
              </a:rPr>
              <a:t>crowell.com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Crowell &amp; Moring LLP is an international law firm with approximately 550 lawyers representing clients in litigation and arbitration, regulatory, and transactional matters. The firm is internationally recognized for its representation of Fortune 500 companies in high-stakes litigation, as well as its ongoing commitment to </a:t>
            </a:r>
            <a:r>
              <a:rPr lang="en-US" sz="1100" i="1" dirty="0">
                <a:solidFill>
                  <a:srgbClr val="000000"/>
                </a:solidFill>
                <a:latin typeface="Calibri Light" panose="020F0302020204030204" pitchFamily="34" charset="0"/>
              </a:rPr>
              <a:t>pro bono</a:t>
            </a:r>
            <a:r>
              <a:rPr lang="en-US" sz="1100" dirty="0">
                <a:solidFill>
                  <a:srgbClr val="000000"/>
                </a:solidFill>
                <a:latin typeface="Calibri Light" panose="020F0302020204030204" pitchFamily="34" charset="0"/>
              </a:rPr>
              <a:t> service and diversity. The firm has offices in Washington, D.C., New York, Los Angeles, San Francisco, Orange County, London, and Brussels.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800" dirty="0">
              <a:solidFill>
                <a:srgbClr val="000000"/>
              </a:solidFill>
              <a:latin typeface="Calibri Light" panose="020F03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 Crowell &amp; Moring LLP 2019</a:t>
            </a:r>
          </a:p>
          <a:p>
            <a:endParaRPr lang="en-US" sz="900" kern="1200" dirty="0">
              <a:solidFill>
                <a:srgbClr val="000000"/>
              </a:solidFill>
              <a:effectLst/>
              <a:latin typeface="Calibri Light" panose="020F0302020204030204" pitchFamily="34" charset="0"/>
              <a:ea typeface="+mn-ea"/>
              <a:cs typeface="+mn-cs"/>
            </a:endParaRPr>
          </a:p>
          <a:p>
            <a:r>
              <a:rPr lang="en-US" sz="900" kern="1200" dirty="0">
                <a:solidFill>
                  <a:srgbClr val="000000"/>
                </a:solidFill>
                <a:effectLst/>
                <a:latin typeface="Calibri Light" panose="020F0302020204030204" pitchFamily="34" charset="0"/>
                <a:ea typeface="+mn-ea"/>
                <a:cs typeface="+mn-cs"/>
              </a:rPr>
              <a:t>Attorney advertising. The contents of this briefing are not intended to serve as </a:t>
            </a:r>
            <a:br>
              <a:rPr lang="en-US" sz="900" kern="1200" dirty="0">
                <a:solidFill>
                  <a:srgbClr val="000000"/>
                </a:solidFill>
                <a:effectLst/>
                <a:latin typeface="Calibri Light" panose="020F0302020204030204" pitchFamily="34" charset="0"/>
                <a:ea typeface="+mn-ea"/>
                <a:cs typeface="+mn-cs"/>
              </a:rPr>
            </a:br>
            <a:r>
              <a:rPr lang="en-US" sz="900" kern="1200" dirty="0">
                <a:solidFill>
                  <a:srgbClr val="000000"/>
                </a:solidFill>
                <a:effectLst/>
                <a:latin typeface="Calibri Light" panose="020F0302020204030204" pitchFamily="34" charset="0"/>
                <a:ea typeface="+mn-ea"/>
                <a:cs typeface="+mn-cs"/>
              </a:rPr>
              <a:t>legal advice related to any individual situation. This material is made available by </a:t>
            </a:r>
          </a:p>
          <a:p>
            <a:r>
              <a:rPr lang="en-US" sz="900" kern="1200" dirty="0">
                <a:solidFill>
                  <a:srgbClr val="000000"/>
                </a:solidFill>
                <a:effectLst/>
                <a:latin typeface="Calibri Light" panose="020F0302020204030204" pitchFamily="34" charset="0"/>
                <a:ea typeface="+mn-ea"/>
                <a:cs typeface="+mn-cs"/>
              </a:rPr>
              <a:t>Crowell &amp; Moring LLP for information purposes only.</a:t>
            </a:r>
            <a:endParaRPr lang="en-US" sz="900" dirty="0">
              <a:solidFill>
                <a:srgbClr val="000000"/>
              </a:solidFill>
              <a:latin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3"/>
            <a:ext cx="2569723" cy="489859"/>
          </a:xfrm>
          <a:prstGeom prst="rect">
            <a:avLst/>
          </a:prstGeom>
        </p:spPr>
      </p:pic>
    </p:spTree>
    <p:extLst>
      <p:ext uri="{BB962C8B-B14F-4D97-AF65-F5344CB8AC3E}">
        <p14:creationId xmlns:p14="http://schemas.microsoft.com/office/powerpoint/2010/main" val="13045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4876800" y="1809750"/>
            <a:ext cx="4020766" cy="533400"/>
          </a:xfrm>
        </p:spPr>
        <p:txBody>
          <a:bodyPr/>
          <a:lstStyle>
            <a:lvl1pPr marL="0" indent="0">
              <a:buNone/>
              <a:defRPr sz="3300" b="1">
                <a:solidFill>
                  <a:srgbClr val="002D72"/>
                </a:solidFill>
              </a:defRPr>
            </a:lvl1pPr>
          </a:lstStyle>
          <a:p>
            <a:pPr lvl="0"/>
            <a:r>
              <a:rPr lang="en-US" dirty="0"/>
              <a:t>Click to Add Title</a:t>
            </a:r>
          </a:p>
          <a:p>
            <a:pPr lvl="1"/>
            <a:endParaRPr lang="en-US" dirty="0"/>
          </a:p>
        </p:txBody>
      </p:sp>
      <p:sp>
        <p:nvSpPr>
          <p:cNvPr id="8" name="Text Placeholder 7"/>
          <p:cNvSpPr>
            <a:spLocks noGrp="1"/>
          </p:cNvSpPr>
          <p:nvPr>
            <p:ph type="body" sz="quarter" idx="11" hasCustomPrompt="1"/>
          </p:nvPr>
        </p:nvSpPr>
        <p:spPr>
          <a:xfrm>
            <a:off x="4876800" y="2419352"/>
            <a:ext cx="3998912" cy="530529"/>
          </a:xfrm>
        </p:spPr>
        <p:txBody>
          <a:bodyPr>
            <a:noAutofit/>
          </a:bodyPr>
          <a:lstStyle>
            <a:lvl1pPr marL="0" indent="0">
              <a:buNone/>
              <a:defRPr sz="2300" b="1">
                <a:solidFill>
                  <a:srgbClr val="002D72"/>
                </a:solidFill>
              </a:defRPr>
            </a:lvl1pPr>
          </a:lstStyle>
          <a:p>
            <a:pPr lvl="0"/>
            <a:r>
              <a:rPr lang="en-US" dirty="0"/>
              <a:t>Click to Add Subtitle</a:t>
            </a:r>
          </a:p>
        </p:txBody>
      </p:sp>
      <p:sp>
        <p:nvSpPr>
          <p:cNvPr id="9" name="Text Placeholder 7"/>
          <p:cNvSpPr>
            <a:spLocks noGrp="1"/>
          </p:cNvSpPr>
          <p:nvPr>
            <p:ph type="body" sz="quarter" idx="12" hasCustomPrompt="1"/>
          </p:nvPr>
        </p:nvSpPr>
        <p:spPr>
          <a:xfrm>
            <a:off x="4876800" y="3026084"/>
            <a:ext cx="3994826" cy="530529"/>
          </a:xfrm>
        </p:spPr>
        <p:txBody>
          <a:bodyPr>
            <a:noAutofit/>
          </a:bodyPr>
          <a:lstStyle>
            <a:lvl1pPr marL="0" indent="0">
              <a:buNone/>
              <a:defRPr sz="1500" b="1" baseline="0">
                <a:solidFill>
                  <a:srgbClr val="8BB8E8"/>
                </a:solidFill>
              </a:defRPr>
            </a:lvl1pPr>
          </a:lstStyle>
          <a:p>
            <a:pPr lvl="0"/>
            <a:r>
              <a:rPr lang="en-US" dirty="0"/>
              <a:t>Click to Add Text (i.e., names, dates)</a:t>
            </a:r>
          </a:p>
        </p:txBody>
      </p:sp>
    </p:spTree>
    <p:extLst>
      <p:ext uri="{BB962C8B-B14F-4D97-AF65-F5344CB8AC3E}">
        <p14:creationId xmlns:p14="http://schemas.microsoft.com/office/powerpoint/2010/main" val="36176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283392" cy="618514"/>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457200" y="1200152"/>
            <a:ext cx="8283392" cy="3394075"/>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12"/>
          </p:nvPr>
        </p:nvSpPr>
        <p:spPr>
          <a:xfrm>
            <a:off x="457200" y="819150"/>
            <a:ext cx="8305800" cy="381000"/>
          </a:xfrm>
        </p:spPr>
        <p:txBody>
          <a:bodyPr/>
          <a:lstStyle>
            <a:lvl1pPr marL="0" indent="0">
              <a:buNone/>
              <a:defRPr b="1">
                <a:solidFill>
                  <a:srgbClr val="8BB8E8"/>
                </a:solidFill>
              </a:defRPr>
            </a:lvl1pPr>
          </a:lstStyle>
          <a:p>
            <a:pPr lvl="0"/>
            <a:r>
              <a:rPr lang="en-US"/>
              <a:t>Click to edit Master text styles</a:t>
            </a:r>
          </a:p>
        </p:txBody>
      </p:sp>
      <p:sp>
        <p:nvSpPr>
          <p:cNvPr id="11" name="Slide Number Placeholder 10"/>
          <p:cNvSpPr>
            <a:spLocks noGrp="1"/>
          </p:cNvSpPr>
          <p:nvPr>
            <p:ph type="sldNum" sz="quarter" idx="13"/>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6800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283392" cy="618514"/>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457200" y="971552"/>
            <a:ext cx="8283392" cy="3622675"/>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0"/>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55118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and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283392" cy="618514"/>
          </a:xfrm>
        </p:spPr>
        <p:txBody>
          <a:bodyPr/>
          <a:lstStyle>
            <a:lvl1pPr>
              <a:defRPr/>
            </a:lvl1pPr>
          </a:lstStyle>
          <a:p>
            <a:r>
              <a:rPr lang="en-US" dirty="0"/>
              <a:t>Click to add title</a:t>
            </a:r>
          </a:p>
        </p:txBody>
      </p:sp>
      <p:cxnSp>
        <p:nvCxnSpPr>
          <p:cNvPr id="7" name="Straight Connector 6"/>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6400801" y="954825"/>
            <a:ext cx="2327190" cy="3558811"/>
          </a:xfrm>
          <a:prstGeom prst="rect">
            <a:avLst/>
          </a:prstGeom>
          <a:gradFill flip="none" rotWithShape="1">
            <a:gsLst>
              <a:gs pos="0">
                <a:srgbClr val="8BB8E8">
                  <a:shade val="30000"/>
                  <a:satMod val="115000"/>
                </a:srgbClr>
              </a:gs>
              <a:gs pos="50000">
                <a:srgbClr val="8BB8E8">
                  <a:shade val="67500"/>
                  <a:satMod val="115000"/>
                </a:srgbClr>
              </a:gs>
              <a:gs pos="100000">
                <a:srgbClr val="8BB8E8">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2" hasCustomPrompt="1"/>
          </p:nvPr>
        </p:nvSpPr>
        <p:spPr>
          <a:xfrm>
            <a:off x="6528549" y="971550"/>
            <a:ext cx="2071694" cy="3505200"/>
          </a:xfrm>
        </p:spPr>
        <p:txBody>
          <a:bodyPr/>
          <a:lstStyle>
            <a:lvl1pPr marL="0" indent="0">
              <a:buFont typeface="Arial" panose="020B0604020202020204" pitchFamily="34" charset="0"/>
              <a:buNone/>
              <a:defRPr b="1">
                <a:solidFill>
                  <a:schemeClr val="bg1"/>
                </a:solidFill>
              </a:defRPr>
            </a:lvl1pPr>
          </a:lstStyle>
          <a:p>
            <a:pPr lvl="0"/>
            <a:r>
              <a:rPr lang="en-US" dirty="0"/>
              <a:t>Click to add text</a:t>
            </a:r>
          </a:p>
        </p:txBody>
      </p:sp>
      <p:sp>
        <p:nvSpPr>
          <p:cNvPr id="9" name="Content Placeholder 2"/>
          <p:cNvSpPr>
            <a:spLocks noGrp="1"/>
          </p:cNvSpPr>
          <p:nvPr>
            <p:ph idx="1" hasCustomPrompt="1"/>
          </p:nvPr>
        </p:nvSpPr>
        <p:spPr>
          <a:xfrm>
            <a:off x="457200" y="971552"/>
            <a:ext cx="5867400" cy="3622675"/>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p:cNvSpPr>
            <a:spLocks noGrp="1"/>
          </p:cNvSpPr>
          <p:nvPr>
            <p:ph type="sldNum" sz="quarter" idx="13"/>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61631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2"/>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2"/>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3"/>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915325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305800" cy="618514"/>
          </a:xfrm>
        </p:spPr>
        <p:txBody>
          <a:bodyPr/>
          <a:lstStyle>
            <a:lvl1pPr>
              <a:defRPr/>
            </a:lvl1pPr>
          </a:lstStyle>
          <a:p>
            <a:r>
              <a:rPr lang="en-US" dirty="0"/>
              <a:t>Click to add title</a:t>
            </a:r>
          </a:p>
        </p:txBody>
      </p:sp>
      <p:cxnSp>
        <p:nvCxnSpPr>
          <p:cNvPr id="8" name="Straight Connector 7"/>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hasCustomPrompt="1"/>
          </p:nvPr>
        </p:nvSpPr>
        <p:spPr>
          <a:xfrm>
            <a:off x="457200" y="1200152"/>
            <a:ext cx="4114800" cy="3394075"/>
          </a:xfrm>
        </p:spPr>
        <p:txBody>
          <a:bodyPr>
            <a:noAutofit/>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2" hasCustomPrompt="1"/>
          </p:nvPr>
        </p:nvSpPr>
        <p:spPr>
          <a:xfrm>
            <a:off x="4724400" y="1200152"/>
            <a:ext cx="4114800" cy="3394075"/>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13"/>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16203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rip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6"/>
            <a:ext cx="8229600" cy="609601"/>
          </a:xfrm>
          <a:prstGeom prst="rect">
            <a:avLst/>
          </a:prstGeom>
        </p:spPr>
        <p:txBody>
          <a:bodyPr>
            <a:noAutofit/>
          </a:bodyPr>
          <a:lstStyle>
            <a:lvl1pPr algn="l">
              <a:defRPr sz="3500" b="1">
                <a:solidFill>
                  <a:srgbClr val="002D72"/>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8BB8E8"/>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24" y="1276352"/>
            <a:ext cx="2671176" cy="304800"/>
          </a:xfrm>
        </p:spPr>
        <p:txBody>
          <a:bodyPr>
            <a:noAutofit/>
          </a:bodyPr>
          <a:lstStyle>
            <a:lvl1pPr marL="0" indent="0">
              <a:buNone/>
              <a:defRPr lang="en-US" sz="1800" b="1" kern="1200" dirty="0" smtClean="0">
                <a:solidFill>
                  <a:srgbClr val="8BB8E8"/>
                </a:solidFill>
                <a:latin typeface="+mn-lt"/>
                <a:ea typeface="+mn-ea"/>
                <a:cs typeface="+mn-cs"/>
              </a:defRPr>
            </a:lvl1pPr>
          </a:lstStyle>
          <a:p>
            <a:pPr lvl="0"/>
            <a:r>
              <a:rPr lang="en-US" dirty="0"/>
              <a:t>Column title</a:t>
            </a:r>
          </a:p>
        </p:txBody>
      </p:sp>
      <p:sp>
        <p:nvSpPr>
          <p:cNvPr id="16" name="Text Placeholder 4"/>
          <p:cNvSpPr>
            <a:spLocks noGrp="1"/>
          </p:cNvSpPr>
          <p:nvPr>
            <p:ph type="body" sz="quarter" idx="15" hasCustomPrompt="1"/>
          </p:nvPr>
        </p:nvSpPr>
        <p:spPr>
          <a:xfrm>
            <a:off x="3239022" y="1276352"/>
            <a:ext cx="2671176" cy="304800"/>
          </a:xfrm>
        </p:spPr>
        <p:txBody>
          <a:bodyPr>
            <a:noAutofit/>
          </a:bodyPr>
          <a:lstStyle>
            <a:lvl1pPr marL="0" indent="0">
              <a:buNone/>
              <a:defRPr lang="en-US" sz="1800" b="1" kern="1200" dirty="0" smtClean="0">
                <a:solidFill>
                  <a:srgbClr val="8BB8E8"/>
                </a:solidFill>
                <a:latin typeface="+mn-lt"/>
                <a:ea typeface="+mn-ea"/>
                <a:cs typeface="+mn-cs"/>
              </a:defRPr>
            </a:lvl1pPr>
          </a:lstStyle>
          <a:p>
            <a:pPr lvl="0"/>
            <a:r>
              <a:rPr lang="en-US" dirty="0"/>
              <a:t>Column title</a:t>
            </a:r>
          </a:p>
        </p:txBody>
      </p:sp>
      <p:sp>
        <p:nvSpPr>
          <p:cNvPr id="18" name="Text Placeholder 4"/>
          <p:cNvSpPr>
            <a:spLocks noGrp="1"/>
          </p:cNvSpPr>
          <p:nvPr>
            <p:ph type="body" sz="quarter" idx="17" hasCustomPrompt="1"/>
          </p:nvPr>
        </p:nvSpPr>
        <p:spPr>
          <a:xfrm>
            <a:off x="6019800" y="1276352"/>
            <a:ext cx="2671176" cy="304800"/>
          </a:xfrm>
        </p:spPr>
        <p:txBody>
          <a:bodyPr>
            <a:noAutofit/>
          </a:bodyPr>
          <a:lstStyle>
            <a:lvl1pPr marL="0" indent="0">
              <a:buNone/>
              <a:defRPr lang="en-US" sz="1800" b="1" kern="1200" dirty="0" smtClean="0">
                <a:solidFill>
                  <a:srgbClr val="8BB8E8"/>
                </a:solidFill>
                <a:latin typeface="+mn-lt"/>
                <a:ea typeface="+mn-ea"/>
                <a:cs typeface="+mn-cs"/>
              </a:defRPr>
            </a:lvl1pPr>
          </a:lstStyle>
          <a:p>
            <a:pPr lvl="0"/>
            <a:r>
              <a:rPr lang="en-US" dirty="0"/>
              <a:t>Column title</a:t>
            </a:r>
          </a:p>
        </p:txBody>
      </p:sp>
      <p:sp>
        <p:nvSpPr>
          <p:cNvPr id="13" name="Content Placeholder 2"/>
          <p:cNvSpPr>
            <a:spLocks noGrp="1"/>
          </p:cNvSpPr>
          <p:nvPr>
            <p:ph idx="1" hasCustomPrompt="1"/>
          </p:nvPr>
        </p:nvSpPr>
        <p:spPr>
          <a:xfrm>
            <a:off x="457200" y="1581150"/>
            <a:ext cx="2667001" cy="3048000"/>
          </a:xfrm>
        </p:spPr>
        <p:txBody>
          <a:bodyPr/>
          <a:lstStyle>
            <a:lvl1pPr>
              <a:defRPr sz="1600"/>
            </a:lvl1pPr>
          </a:lstStyle>
          <a:p>
            <a:pPr lvl="0"/>
            <a:r>
              <a:rPr lang="en-US" dirty="0"/>
              <a:t>Click to add text</a:t>
            </a:r>
          </a:p>
        </p:txBody>
      </p:sp>
      <p:sp>
        <p:nvSpPr>
          <p:cNvPr id="14" name="Content Placeholder 2"/>
          <p:cNvSpPr>
            <a:spLocks noGrp="1"/>
          </p:cNvSpPr>
          <p:nvPr>
            <p:ph idx="19" hasCustomPrompt="1"/>
          </p:nvPr>
        </p:nvSpPr>
        <p:spPr>
          <a:xfrm>
            <a:off x="3238503" y="1581150"/>
            <a:ext cx="2667001" cy="3048000"/>
          </a:xfrm>
        </p:spPr>
        <p:txBody>
          <a:bodyPr/>
          <a:lstStyle>
            <a:lvl1pPr>
              <a:defRPr sz="1600"/>
            </a:lvl1pPr>
          </a:lstStyle>
          <a:p>
            <a:pPr lvl="0"/>
            <a:r>
              <a:rPr lang="en-US" dirty="0"/>
              <a:t>Click to add text</a:t>
            </a:r>
          </a:p>
        </p:txBody>
      </p:sp>
      <p:sp>
        <p:nvSpPr>
          <p:cNvPr id="19" name="Content Placeholder 2"/>
          <p:cNvSpPr>
            <a:spLocks noGrp="1"/>
          </p:cNvSpPr>
          <p:nvPr>
            <p:ph idx="20" hasCustomPrompt="1"/>
          </p:nvPr>
        </p:nvSpPr>
        <p:spPr>
          <a:xfrm>
            <a:off x="6019802" y="1581150"/>
            <a:ext cx="2667001" cy="3048000"/>
          </a:xfrm>
        </p:spPr>
        <p:txBody>
          <a:bodyPr/>
          <a:lstStyle>
            <a:lvl1pPr>
              <a:defRPr sz="1600"/>
            </a:lvl1pPr>
          </a:lstStyle>
          <a:p>
            <a:pPr lvl="0"/>
            <a:r>
              <a:rPr lang="en-US" dirty="0"/>
              <a:t>Click to add text</a:t>
            </a:r>
          </a:p>
        </p:txBody>
      </p:sp>
      <p:sp>
        <p:nvSpPr>
          <p:cNvPr id="15" name="Slide Number Placeholder 14"/>
          <p:cNvSpPr>
            <a:spLocks noGrp="1"/>
          </p:cNvSpPr>
          <p:nvPr>
            <p:ph type="sldNum" sz="quarter" idx="21"/>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1677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305800" cy="618514"/>
          </a:xfrm>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200" b="1">
                <a:solidFill>
                  <a:srgbClr val="8BB8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p:cNvSpPr>
            <a:spLocks noGrp="1"/>
          </p:cNvSpPr>
          <p:nvPr>
            <p:ph type="body" sz="quarter" idx="3" hasCustomPrompt="1"/>
          </p:nvPr>
        </p:nvSpPr>
        <p:spPr>
          <a:xfrm>
            <a:off x="4645029" y="1150938"/>
            <a:ext cx="4041775" cy="481012"/>
          </a:xfrm>
        </p:spPr>
        <p:txBody>
          <a:bodyPr anchor="b"/>
          <a:lstStyle>
            <a:lvl1pPr marL="0" indent="0">
              <a:buNone/>
              <a:defRPr lang="en-US" sz="2200" b="1" kern="1200" dirty="0" smtClean="0">
                <a:solidFill>
                  <a:srgbClr val="8BB8E8"/>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cxnSp>
        <p:nvCxnSpPr>
          <p:cNvPr id="10" name="Straight Connector 9"/>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2" hasCustomPrompt="1"/>
          </p:nvPr>
        </p:nvSpPr>
        <p:spPr>
          <a:xfrm>
            <a:off x="457200" y="1634249"/>
            <a:ext cx="4038600" cy="2959979"/>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hasCustomPrompt="1"/>
          </p:nvPr>
        </p:nvSpPr>
        <p:spPr>
          <a:xfrm>
            <a:off x="4649821" y="1643976"/>
            <a:ext cx="4038600" cy="2959979"/>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p:cNvSpPr>
            <a:spLocks noGrp="1"/>
          </p:cNvSpPr>
          <p:nvPr>
            <p:ph type="sldNum" sz="quarter" idx="14"/>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7642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4788"/>
            <a:ext cx="3008313" cy="871537"/>
          </a:xfrm>
        </p:spPr>
        <p:txBody>
          <a:bodyPr anchor="t">
            <a:normAutofit/>
          </a:bodyPr>
          <a:lstStyle>
            <a:lvl1pPr algn="l">
              <a:defRPr sz="2800" b="1"/>
            </a:lvl1pPr>
          </a:lstStyle>
          <a:p>
            <a:r>
              <a:rPr lang="en-US" dirty="0"/>
              <a:t>Click to add title</a:t>
            </a:r>
          </a:p>
        </p:txBody>
      </p:sp>
      <p:sp>
        <p:nvSpPr>
          <p:cNvPr id="4" name="Text Placeholder 3"/>
          <p:cNvSpPr>
            <a:spLocks noGrp="1"/>
          </p:cNvSpPr>
          <p:nvPr>
            <p:ph type="body" sz="half" idx="2" hasCustomPrompt="1"/>
          </p:nvPr>
        </p:nvSpPr>
        <p:spPr>
          <a:xfrm>
            <a:off x="457202" y="1076325"/>
            <a:ext cx="3008313" cy="3517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7" name="Content Placeholder 2"/>
          <p:cNvSpPr>
            <a:spLocks noGrp="1"/>
          </p:cNvSpPr>
          <p:nvPr>
            <p:ph idx="12" hasCustomPrompt="1"/>
          </p:nvPr>
        </p:nvSpPr>
        <p:spPr>
          <a:xfrm>
            <a:off x="3657600" y="209552"/>
            <a:ext cx="5077838" cy="4401361"/>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13"/>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81098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act Slide - Attorney">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9389" y="1352550"/>
            <a:ext cx="0" cy="32004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4" y="1305670"/>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0" name="Title 1"/>
          <p:cNvSpPr>
            <a:spLocks noGrp="1"/>
          </p:cNvSpPr>
          <p:nvPr>
            <p:ph type="title" hasCustomPrompt="1"/>
          </p:nvPr>
        </p:nvSpPr>
        <p:spPr>
          <a:xfrm>
            <a:off x="381001" y="209558"/>
            <a:ext cx="8359591" cy="609601"/>
          </a:xfrm>
          <a:prstGeom prst="rect">
            <a:avLst/>
          </a:prstGeom>
        </p:spPr>
        <p:txBody>
          <a:bodyPr>
            <a:noAutofit/>
          </a:bodyPr>
          <a:lstStyle>
            <a:lvl1pPr algn="l">
              <a:defRPr sz="3500" b="1">
                <a:solidFill>
                  <a:srgbClr val="002D72"/>
                </a:solidFill>
              </a:defRPr>
            </a:lvl1pPr>
          </a:lstStyle>
          <a:p>
            <a:r>
              <a:rPr lang="en-US" dirty="0"/>
              <a:t>Click to add title</a:t>
            </a:r>
          </a:p>
        </p:txBody>
      </p:sp>
      <p:sp>
        <p:nvSpPr>
          <p:cNvPr id="11" name="Text Placeholder 5"/>
          <p:cNvSpPr>
            <a:spLocks noGrp="1"/>
          </p:cNvSpPr>
          <p:nvPr>
            <p:ph type="body" sz="quarter" idx="11" hasCustomPrompt="1"/>
          </p:nvPr>
        </p:nvSpPr>
        <p:spPr>
          <a:xfrm>
            <a:off x="381001" y="832839"/>
            <a:ext cx="8359591" cy="304800"/>
          </a:xfrm>
          <a:prstGeom prst="rect">
            <a:avLst/>
          </a:prstGeom>
        </p:spPr>
        <p:txBody>
          <a:bodyPr>
            <a:noAutofit/>
          </a:bodyPr>
          <a:lstStyle>
            <a:lvl1pPr marL="0" indent="0">
              <a:buNone/>
              <a:defRPr sz="2000" b="1">
                <a:solidFill>
                  <a:srgbClr val="8BB8E8"/>
                </a:solidFill>
              </a:defRPr>
            </a:lvl1pPr>
          </a:lstStyle>
          <a:p>
            <a:pPr lvl="0"/>
            <a:r>
              <a:rPr lang="en-US" dirty="0"/>
              <a:t>Click to add subtitle</a:t>
            </a:r>
          </a:p>
        </p:txBody>
      </p:sp>
      <p:sp>
        <p:nvSpPr>
          <p:cNvPr id="12" name="Text Placeholder 14"/>
          <p:cNvSpPr>
            <a:spLocks noGrp="1"/>
          </p:cNvSpPr>
          <p:nvPr>
            <p:ph type="body" sz="quarter" idx="18" hasCustomPrompt="1"/>
          </p:nvPr>
        </p:nvSpPr>
        <p:spPr>
          <a:xfrm>
            <a:off x="1447810" y="2114550"/>
            <a:ext cx="1349375" cy="228600"/>
          </a:xfrm>
        </p:spPr>
        <p:txBody>
          <a:bodyPr>
            <a:noAutofit/>
          </a:bodyPr>
          <a:lstStyle>
            <a:lvl1pPr marL="0" indent="0">
              <a:spcBef>
                <a:spcPts val="562"/>
              </a:spcBef>
              <a:buFont typeface="Arial" panose="020B0604020202020204" pitchFamily="34" charset="0"/>
              <a:buNone/>
              <a:defRPr sz="800" b="1" baseline="0">
                <a:solidFill>
                  <a:srgbClr val="002D72"/>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14" name="Text Placeholder 14"/>
          <p:cNvSpPr>
            <a:spLocks noGrp="1"/>
          </p:cNvSpPr>
          <p:nvPr>
            <p:ph type="body" sz="quarter" idx="39" hasCustomPrompt="1"/>
          </p:nvPr>
        </p:nvSpPr>
        <p:spPr>
          <a:xfrm>
            <a:off x="1447625" y="3867150"/>
            <a:ext cx="1349375" cy="228600"/>
          </a:xfrm>
        </p:spPr>
        <p:txBody>
          <a:bodyPr>
            <a:noAutofit/>
          </a:bodyPr>
          <a:lstStyle>
            <a:lvl1pPr marL="0" indent="0">
              <a:spcBef>
                <a:spcPts val="562"/>
              </a:spcBef>
              <a:buFont typeface="Arial" panose="020B0604020202020204" pitchFamily="34" charset="0"/>
              <a:buNone/>
              <a:defRPr sz="800" b="1" baseline="0">
                <a:solidFill>
                  <a:srgbClr val="002D72"/>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15" name="Text Placeholder 14"/>
          <p:cNvSpPr>
            <a:spLocks noGrp="1"/>
          </p:cNvSpPr>
          <p:nvPr>
            <p:ph type="body" sz="quarter" idx="40" hasCustomPrompt="1"/>
          </p:nvPr>
        </p:nvSpPr>
        <p:spPr>
          <a:xfrm>
            <a:off x="1447810"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LinkedIn, Twitter</a:t>
            </a:r>
          </a:p>
          <a:p>
            <a:pPr lvl="1"/>
            <a:endParaRPr lang="en-US" dirty="0"/>
          </a:p>
        </p:txBody>
      </p:sp>
      <p:sp>
        <p:nvSpPr>
          <p:cNvPr id="16" name="Text Placeholder 14"/>
          <p:cNvSpPr>
            <a:spLocks noGrp="1"/>
          </p:cNvSpPr>
          <p:nvPr>
            <p:ph type="body" sz="quarter" idx="41" hasCustomPrompt="1"/>
          </p:nvPr>
        </p:nvSpPr>
        <p:spPr>
          <a:xfrm>
            <a:off x="1447810" y="2876550"/>
            <a:ext cx="1349375" cy="228600"/>
          </a:xfrm>
        </p:spPr>
        <p:txBody>
          <a:bodyPr>
            <a:noAutofit/>
          </a:bodyPr>
          <a:lstStyle>
            <a:lvl1pPr marL="0" indent="0">
              <a:spcBef>
                <a:spcPts val="562"/>
              </a:spcBef>
              <a:buFont typeface="Arial" panose="020B0604020202020204" pitchFamily="34" charset="0"/>
              <a:buNone/>
              <a:defRPr sz="800" b="1" baseline="0">
                <a:solidFill>
                  <a:srgbClr val="002D72"/>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Education</a:t>
            </a:r>
          </a:p>
          <a:p>
            <a:pPr lvl="1"/>
            <a:endParaRPr lang="en-US" dirty="0"/>
          </a:p>
        </p:txBody>
      </p:sp>
      <p:sp>
        <p:nvSpPr>
          <p:cNvPr id="17" name="Text Placeholder 14"/>
          <p:cNvSpPr>
            <a:spLocks noGrp="1"/>
          </p:cNvSpPr>
          <p:nvPr>
            <p:ph type="body" sz="quarter" idx="42" hasCustomPrompt="1"/>
          </p:nvPr>
        </p:nvSpPr>
        <p:spPr>
          <a:xfrm>
            <a:off x="1447998" y="3105151"/>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8" name="Text Placeholder 14"/>
          <p:cNvSpPr>
            <a:spLocks noGrp="1"/>
          </p:cNvSpPr>
          <p:nvPr>
            <p:ph type="body" sz="quarter" idx="43" hasCustomPrompt="1"/>
          </p:nvPr>
        </p:nvSpPr>
        <p:spPr>
          <a:xfrm>
            <a:off x="1447810" y="3486150"/>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9" name="Text Placeholder 2"/>
          <p:cNvSpPr>
            <a:spLocks noGrp="1"/>
          </p:cNvSpPr>
          <p:nvPr>
            <p:ph type="body" sz="quarter" idx="23" hasCustomPrompt="1"/>
          </p:nvPr>
        </p:nvSpPr>
        <p:spPr>
          <a:xfrm>
            <a:off x="1447800" y="1314450"/>
            <a:ext cx="1353312" cy="228600"/>
          </a:xfrm>
        </p:spPr>
        <p:txBody>
          <a:bodyPr>
            <a:noAutofit/>
          </a:bodyPr>
          <a:lstStyle>
            <a:lvl1pPr marL="0" indent="0">
              <a:buNone/>
              <a:defRPr sz="800" b="1">
                <a:solidFill>
                  <a:srgbClr val="002D72"/>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0" name="Text Placeholder 2"/>
          <p:cNvSpPr>
            <a:spLocks noGrp="1"/>
          </p:cNvSpPr>
          <p:nvPr>
            <p:ph type="body" sz="quarter" idx="35" hasCustomPrompt="1"/>
          </p:nvPr>
        </p:nvSpPr>
        <p:spPr>
          <a:xfrm>
            <a:off x="1447800" y="1543050"/>
            <a:ext cx="1353312" cy="4953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1" name="Text Placeholder 3"/>
          <p:cNvSpPr>
            <a:spLocks noGrp="1"/>
          </p:cNvSpPr>
          <p:nvPr>
            <p:ph type="body" sz="quarter" idx="47" hasCustomPrompt="1"/>
          </p:nvPr>
        </p:nvSpPr>
        <p:spPr>
          <a:xfrm>
            <a:off x="1447807" y="2343151"/>
            <a:ext cx="1351767"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2" name="Content Placeholder 2"/>
          <p:cNvSpPr>
            <a:spLocks noGrp="1"/>
          </p:cNvSpPr>
          <p:nvPr>
            <p:ph idx="12" hasCustomPrompt="1"/>
          </p:nvPr>
        </p:nvSpPr>
        <p:spPr>
          <a:xfrm>
            <a:off x="3147188" y="1308777"/>
            <a:ext cx="5607996" cy="3255929"/>
          </a:xfrm>
        </p:spPr>
        <p:txBody>
          <a:bodyPr>
            <a:noAutofit/>
          </a:bodyPr>
          <a:lstStyle>
            <a:lvl1pPr marL="0" indent="0">
              <a:buNone/>
              <a:defRPr sz="2000"/>
            </a:lvl1pPr>
            <a:lvl2pPr>
              <a:defRPr sz="1800"/>
            </a:lvl2pPr>
            <a:lvl3pPr>
              <a:defRPr sz="14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48"/>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253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cxnSp>
        <p:nvCxnSpPr>
          <p:cNvPr id="3" name="Straight Connector 2"/>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1" y="209558"/>
            <a:ext cx="8359591" cy="609601"/>
          </a:xfrm>
          <a:prstGeom prst="rect">
            <a:avLst/>
          </a:prstGeom>
        </p:spPr>
        <p:txBody>
          <a:bodyPr>
            <a:noAutofit/>
          </a:bodyPr>
          <a:lstStyle>
            <a:lvl1pPr algn="l">
              <a:defRPr sz="3500" b="1">
                <a:solidFill>
                  <a:srgbClr val="002D72"/>
                </a:solidFill>
              </a:defRPr>
            </a:lvl1pPr>
          </a:lstStyle>
          <a:p>
            <a:r>
              <a:rPr lang="en-US" dirty="0"/>
              <a:t>Table</a:t>
            </a:r>
          </a:p>
        </p:txBody>
      </p:sp>
      <p:sp>
        <p:nvSpPr>
          <p:cNvPr id="5" name="Text Placeholder 5"/>
          <p:cNvSpPr>
            <a:spLocks noGrp="1"/>
          </p:cNvSpPr>
          <p:nvPr>
            <p:ph type="body" sz="quarter" idx="22" hasCustomPrompt="1"/>
          </p:nvPr>
        </p:nvSpPr>
        <p:spPr>
          <a:xfrm>
            <a:off x="381001" y="819152"/>
            <a:ext cx="8359591" cy="304800"/>
          </a:xfrm>
          <a:prstGeom prst="rect">
            <a:avLst/>
          </a:prstGeom>
        </p:spPr>
        <p:txBody>
          <a:bodyPr>
            <a:noAutofit/>
          </a:bodyPr>
          <a:lstStyle>
            <a:lvl1pPr marL="0" indent="0">
              <a:buNone/>
              <a:defRPr sz="2000" b="1">
                <a:solidFill>
                  <a:srgbClr val="8BB8E8"/>
                </a:solidFill>
              </a:defRPr>
            </a:lvl1pPr>
          </a:lstStyle>
          <a:p>
            <a:pPr lvl="0"/>
            <a:r>
              <a:rPr lang="en-US" dirty="0"/>
              <a:t>Click to add subtitle</a:t>
            </a:r>
          </a:p>
        </p:txBody>
      </p:sp>
      <p:sp>
        <p:nvSpPr>
          <p:cNvPr id="7" name="Table Placeholder 6"/>
          <p:cNvSpPr>
            <a:spLocks noGrp="1"/>
          </p:cNvSpPr>
          <p:nvPr>
            <p:ph type="tbl" sz="quarter" idx="23"/>
          </p:nvPr>
        </p:nvSpPr>
        <p:spPr>
          <a:xfrm>
            <a:off x="381000" y="1352550"/>
            <a:ext cx="4495800" cy="2895600"/>
          </a:xfrm>
        </p:spPr>
        <p:txBody>
          <a:bodyPr>
            <a:normAutofit/>
          </a:bodyPr>
          <a:lstStyle>
            <a:lvl1pPr marL="0" indent="0">
              <a:buNone/>
              <a:defRPr sz="1800">
                <a:solidFill>
                  <a:srgbClr val="000000"/>
                </a:solidFill>
              </a:defRPr>
            </a:lvl1pPr>
          </a:lstStyle>
          <a:p>
            <a:r>
              <a:rPr lang="en-US"/>
              <a:t>Click icon to add table</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baseline="0"/>
            </a:lvl1pPr>
          </a:lstStyle>
          <a:p>
            <a:pPr lvl="0"/>
            <a:r>
              <a:rPr lang="en-US" dirty="0"/>
              <a:t>Click to add text</a:t>
            </a:r>
          </a:p>
        </p:txBody>
      </p:sp>
      <p:sp>
        <p:nvSpPr>
          <p:cNvPr id="12" name="Slide Number Placeholder 11"/>
          <p:cNvSpPr>
            <a:spLocks noGrp="1"/>
          </p:cNvSpPr>
          <p:nvPr>
            <p:ph type="sldNum" sz="quarter" idx="24"/>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3676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cxnSp>
        <p:nvCxnSpPr>
          <p:cNvPr id="3" name="Straight Connector 2"/>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1" y="209558"/>
            <a:ext cx="8359591" cy="609601"/>
          </a:xfrm>
          <a:prstGeom prst="rect">
            <a:avLst/>
          </a:prstGeom>
        </p:spPr>
        <p:txBody>
          <a:bodyPr>
            <a:noAutofit/>
          </a:bodyPr>
          <a:lstStyle>
            <a:lvl1pPr algn="l">
              <a:defRPr sz="3500" b="1">
                <a:solidFill>
                  <a:srgbClr val="002D72"/>
                </a:solidFill>
              </a:defRPr>
            </a:lvl1pPr>
          </a:lstStyle>
          <a:p>
            <a:r>
              <a:rPr lang="en-US" dirty="0"/>
              <a:t>Chart/Graph</a:t>
            </a:r>
          </a:p>
        </p:txBody>
      </p:sp>
      <p:sp>
        <p:nvSpPr>
          <p:cNvPr id="5" name="Text Placeholder 5"/>
          <p:cNvSpPr>
            <a:spLocks noGrp="1"/>
          </p:cNvSpPr>
          <p:nvPr>
            <p:ph type="body" sz="quarter" idx="22" hasCustomPrompt="1"/>
          </p:nvPr>
        </p:nvSpPr>
        <p:spPr>
          <a:xfrm>
            <a:off x="381001" y="819152"/>
            <a:ext cx="8359591" cy="304800"/>
          </a:xfrm>
          <a:prstGeom prst="rect">
            <a:avLst/>
          </a:prstGeom>
        </p:spPr>
        <p:txBody>
          <a:bodyPr>
            <a:noAutofit/>
          </a:bodyPr>
          <a:lstStyle>
            <a:lvl1pPr marL="0" indent="0">
              <a:buNone/>
              <a:defRPr sz="2000" b="1">
                <a:solidFill>
                  <a:srgbClr val="8BB8E8"/>
                </a:solidFill>
              </a:defRPr>
            </a:lvl1pPr>
          </a:lstStyle>
          <a:p>
            <a:pPr lvl="0"/>
            <a:r>
              <a:rPr lang="en-US" dirty="0"/>
              <a:t>Click to add subtitle</a:t>
            </a:r>
          </a:p>
        </p:txBody>
      </p:sp>
      <p:sp>
        <p:nvSpPr>
          <p:cNvPr id="8" name="Chart Placeholder 7"/>
          <p:cNvSpPr>
            <a:spLocks noGrp="1"/>
          </p:cNvSpPr>
          <p:nvPr>
            <p:ph type="chart" sz="quarter" idx="23"/>
          </p:nvPr>
        </p:nvSpPr>
        <p:spPr>
          <a:xfrm>
            <a:off x="381000" y="1352550"/>
            <a:ext cx="4343400" cy="2895600"/>
          </a:xfrm>
        </p:spPr>
        <p:txBody>
          <a:bodyPr>
            <a:normAutofit/>
          </a:bodyPr>
          <a:lstStyle>
            <a:lvl1pPr marL="0" indent="0">
              <a:buNone/>
              <a:defRPr sz="1500">
                <a:solidFill>
                  <a:srgbClr val="000000"/>
                </a:solidFill>
              </a:defRPr>
            </a:lvl1pPr>
          </a:lstStyle>
          <a:p>
            <a:r>
              <a:rPr lang="en-US"/>
              <a:t>Click icon to add chart</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a:lvl1pPr>
          </a:lstStyle>
          <a:p>
            <a:pPr lvl="0"/>
            <a:r>
              <a:rPr lang="en-US" dirty="0"/>
              <a:t>Click to edit text styles</a:t>
            </a:r>
          </a:p>
        </p:txBody>
      </p:sp>
      <p:sp>
        <p:nvSpPr>
          <p:cNvPr id="12" name="Slide Number Placeholder 11"/>
          <p:cNvSpPr>
            <a:spLocks noGrp="1"/>
          </p:cNvSpPr>
          <p:nvPr>
            <p:ph type="sldNum" sz="quarter" idx="24"/>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158796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sp>
        <p:nvSpPr>
          <p:cNvPr id="16" name="TextBox 15"/>
          <p:cNvSpPr txBox="1"/>
          <p:nvPr/>
        </p:nvSpPr>
        <p:spPr>
          <a:xfrm>
            <a:off x="5105400" y="1467784"/>
            <a:ext cx="3568148" cy="630942"/>
          </a:xfrm>
          <a:prstGeom prst="rect">
            <a:avLst/>
          </a:prstGeom>
          <a:noFill/>
        </p:spPr>
        <p:txBody>
          <a:bodyPr wrap="square" rtlCol="0">
            <a:spAutoFit/>
          </a:bodyPr>
          <a:lstStyle/>
          <a:p>
            <a:r>
              <a:rPr lang="en-US" sz="3500" b="1" dirty="0">
                <a:solidFill>
                  <a:srgbClr val="002D72"/>
                </a:solidFill>
              </a:rPr>
              <a:t>Questions?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
        <p:nvSpPr>
          <p:cNvPr id="10" name="Text Placeholder 5"/>
          <p:cNvSpPr>
            <a:spLocks noGrp="1"/>
          </p:cNvSpPr>
          <p:nvPr>
            <p:ph type="body" sz="quarter" idx="10" hasCustomPrompt="1"/>
          </p:nvPr>
        </p:nvSpPr>
        <p:spPr>
          <a:xfrm>
            <a:off x="5105400" y="2272688"/>
            <a:ext cx="3581400" cy="533400"/>
          </a:xfrm>
        </p:spPr>
        <p:txBody>
          <a:bodyPr/>
          <a:lstStyle>
            <a:lvl1pPr marL="0" indent="0">
              <a:buNone/>
              <a:defRPr sz="3300" b="1">
                <a:solidFill>
                  <a:srgbClr val="002D72"/>
                </a:solidFill>
              </a:defRPr>
            </a:lvl1pPr>
          </a:lstStyle>
          <a:p>
            <a:pPr lvl="0"/>
            <a:r>
              <a:rPr lang="en-US" dirty="0"/>
              <a:t>Click to Add Title</a:t>
            </a:r>
          </a:p>
          <a:p>
            <a:pPr lvl="1"/>
            <a:endParaRPr lang="en-US" dirty="0"/>
          </a:p>
        </p:txBody>
      </p:sp>
      <p:sp>
        <p:nvSpPr>
          <p:cNvPr id="12" name="Text Placeholder 7"/>
          <p:cNvSpPr>
            <a:spLocks noGrp="1"/>
          </p:cNvSpPr>
          <p:nvPr>
            <p:ph type="body" sz="quarter" idx="11" hasCustomPrompt="1"/>
          </p:nvPr>
        </p:nvSpPr>
        <p:spPr>
          <a:xfrm>
            <a:off x="5105400" y="2882291"/>
            <a:ext cx="3568148" cy="530529"/>
          </a:xfrm>
        </p:spPr>
        <p:txBody>
          <a:bodyPr>
            <a:noAutofit/>
          </a:bodyPr>
          <a:lstStyle>
            <a:lvl1pPr marL="0" indent="0">
              <a:buNone/>
              <a:defRPr sz="2300" b="1">
                <a:solidFill>
                  <a:srgbClr val="002D72"/>
                </a:solidFill>
              </a:defRPr>
            </a:lvl1pPr>
          </a:lstStyle>
          <a:p>
            <a:pPr lvl="0"/>
            <a:r>
              <a:rPr lang="en-US" dirty="0"/>
              <a:t>Click to Add Subtitle</a:t>
            </a:r>
          </a:p>
        </p:txBody>
      </p:sp>
      <p:sp>
        <p:nvSpPr>
          <p:cNvPr id="13" name="Text Placeholder 7"/>
          <p:cNvSpPr>
            <a:spLocks noGrp="1"/>
          </p:cNvSpPr>
          <p:nvPr>
            <p:ph type="body" sz="quarter" idx="12" hasCustomPrompt="1"/>
          </p:nvPr>
        </p:nvSpPr>
        <p:spPr>
          <a:xfrm>
            <a:off x="5105400" y="3489023"/>
            <a:ext cx="3581400" cy="530529"/>
          </a:xfrm>
        </p:spPr>
        <p:txBody>
          <a:bodyPr>
            <a:noAutofit/>
          </a:bodyPr>
          <a:lstStyle>
            <a:lvl1pPr marL="0" indent="0">
              <a:buNone/>
              <a:defRPr sz="1500" b="1" baseline="0">
                <a:solidFill>
                  <a:srgbClr val="8BB8E8"/>
                </a:solidFill>
              </a:defRPr>
            </a:lvl1pPr>
          </a:lstStyle>
          <a:p>
            <a:pPr lvl="0"/>
            <a:r>
              <a:rPr lang="en-US" dirty="0"/>
              <a:t>Click to Add Text (i.e., names, dates)</a:t>
            </a:r>
          </a:p>
        </p:txBody>
      </p:sp>
    </p:spTree>
    <p:extLst>
      <p:ext uri="{BB962C8B-B14F-4D97-AF65-F5344CB8AC3E}">
        <p14:creationId xmlns:p14="http://schemas.microsoft.com/office/powerpoint/2010/main" val="40346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23" name="Straight Connector 22"/>
          <p:cNvCxnSpPr/>
          <p:nvPr userDrawn="1"/>
        </p:nvCxnSpPr>
        <p:spPr>
          <a:xfrm>
            <a:off x="4937959" y="4019550"/>
            <a:ext cx="38861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823657" y="2190750"/>
            <a:ext cx="4114800" cy="274320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a:solidFill>
                  <a:srgbClr val="002D72"/>
                </a:solidFill>
              </a:rPr>
              <a:t>crowell.com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Crowell &amp; Moring LLP is an international law firm with approximately 550 lawyers representing clients in litigation and arbitration, regulatory, and transactional matters. The firm is internationally recognized for its representation of Fortune 500 companies in high-stakes litigation, as well as its ongoing commitment to </a:t>
            </a:r>
            <a:r>
              <a:rPr lang="en-US" sz="1100" i="1" dirty="0">
                <a:solidFill>
                  <a:srgbClr val="000000"/>
                </a:solidFill>
                <a:latin typeface="Calibri Light" panose="020F0302020204030204" pitchFamily="34" charset="0"/>
              </a:rPr>
              <a:t>pro bono</a:t>
            </a:r>
            <a:r>
              <a:rPr lang="en-US" sz="1100" dirty="0">
                <a:solidFill>
                  <a:srgbClr val="000000"/>
                </a:solidFill>
                <a:latin typeface="Calibri Light" panose="020F0302020204030204" pitchFamily="34" charset="0"/>
              </a:rPr>
              <a:t> service and diversity. The firm has offices in Washington, D.C., New York, Los Angeles, San Francisco, Orange County, London, and Brussels.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800" dirty="0">
              <a:solidFill>
                <a:srgbClr val="000000"/>
              </a:solidFill>
              <a:latin typeface="Calibri Light" panose="020F03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 Crowell &amp; Moring LLP 2019</a:t>
            </a:r>
          </a:p>
          <a:p>
            <a:endParaRPr lang="en-US" sz="900" kern="1200" dirty="0">
              <a:solidFill>
                <a:srgbClr val="000000"/>
              </a:solidFill>
              <a:effectLst/>
              <a:latin typeface="Calibri Light" panose="020F0302020204030204" pitchFamily="34" charset="0"/>
              <a:ea typeface="+mn-ea"/>
              <a:cs typeface="+mn-cs"/>
            </a:endParaRPr>
          </a:p>
          <a:p>
            <a:r>
              <a:rPr lang="en-US" sz="900" kern="1200" dirty="0">
                <a:solidFill>
                  <a:srgbClr val="000000"/>
                </a:solidFill>
                <a:effectLst/>
                <a:latin typeface="Calibri Light" panose="020F0302020204030204" pitchFamily="34" charset="0"/>
                <a:ea typeface="+mn-ea"/>
                <a:cs typeface="+mn-cs"/>
              </a:rPr>
              <a:t>Attorney advertising. The contents of this briefing are not intended to serve as </a:t>
            </a:r>
            <a:br>
              <a:rPr lang="en-US" sz="900" kern="1200" dirty="0">
                <a:solidFill>
                  <a:srgbClr val="000000"/>
                </a:solidFill>
                <a:effectLst/>
                <a:latin typeface="Calibri Light" panose="020F0302020204030204" pitchFamily="34" charset="0"/>
                <a:ea typeface="+mn-ea"/>
                <a:cs typeface="+mn-cs"/>
              </a:rPr>
            </a:br>
            <a:r>
              <a:rPr lang="en-US" sz="900" kern="1200" dirty="0">
                <a:solidFill>
                  <a:srgbClr val="000000"/>
                </a:solidFill>
                <a:effectLst/>
                <a:latin typeface="Calibri Light" panose="020F0302020204030204" pitchFamily="34" charset="0"/>
                <a:ea typeface="+mn-ea"/>
                <a:cs typeface="+mn-cs"/>
              </a:rPr>
              <a:t>legal advice related to any individual situation. This material is made available by </a:t>
            </a:r>
          </a:p>
          <a:p>
            <a:r>
              <a:rPr lang="en-US" sz="900" kern="1200" dirty="0">
                <a:solidFill>
                  <a:srgbClr val="000000"/>
                </a:solidFill>
                <a:effectLst/>
                <a:latin typeface="Calibri Light" panose="020F0302020204030204" pitchFamily="34" charset="0"/>
                <a:ea typeface="+mn-ea"/>
                <a:cs typeface="+mn-cs"/>
              </a:rPr>
              <a:t>Crowell &amp; Moring LLP for information purposes only.</a:t>
            </a:r>
            <a:endParaRPr lang="en-US" sz="900" dirty="0">
              <a:solidFill>
                <a:srgbClr val="000000"/>
              </a:solidFill>
              <a:latin typeface="Calibri Light" panose="020F0302020204030204"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15463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2" y="285751"/>
            <a:ext cx="2297349" cy="328454"/>
          </a:xfrm>
          <a:prstGeom prst="rect">
            <a:avLst/>
          </a:prstGeom>
        </p:spPr>
      </p:pic>
      <p:sp>
        <p:nvSpPr>
          <p:cNvPr id="7" name="Text Placeholder 5"/>
          <p:cNvSpPr>
            <a:spLocks noGrp="1"/>
          </p:cNvSpPr>
          <p:nvPr>
            <p:ph type="body" sz="quarter" idx="10" hasCustomPrompt="1"/>
          </p:nvPr>
        </p:nvSpPr>
        <p:spPr>
          <a:xfrm>
            <a:off x="344488" y="13144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9" name="Text Placeholder 7"/>
          <p:cNvSpPr>
            <a:spLocks noGrp="1"/>
          </p:cNvSpPr>
          <p:nvPr>
            <p:ph type="body" sz="quarter" idx="11" hasCustomPrompt="1"/>
          </p:nvPr>
        </p:nvSpPr>
        <p:spPr>
          <a:xfrm>
            <a:off x="344488" y="1924052"/>
            <a:ext cx="39989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3" name="Text Placeholder 7"/>
          <p:cNvSpPr>
            <a:spLocks noGrp="1"/>
          </p:cNvSpPr>
          <p:nvPr>
            <p:ph type="body" sz="quarter" idx="12" hasCustomPrompt="1"/>
          </p:nvPr>
        </p:nvSpPr>
        <p:spPr>
          <a:xfrm>
            <a:off x="344488" y="2533652"/>
            <a:ext cx="35417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41153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4876800" y="1809750"/>
            <a:ext cx="4038600"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11" name="Text Placeholder 7"/>
          <p:cNvSpPr>
            <a:spLocks noGrp="1"/>
          </p:cNvSpPr>
          <p:nvPr>
            <p:ph type="body" sz="quarter" idx="11" hasCustomPrompt="1"/>
          </p:nvPr>
        </p:nvSpPr>
        <p:spPr>
          <a:xfrm>
            <a:off x="4876800" y="2419352"/>
            <a:ext cx="3998912"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2" name="Text Placeholder 7"/>
          <p:cNvSpPr>
            <a:spLocks noGrp="1"/>
          </p:cNvSpPr>
          <p:nvPr>
            <p:ph type="body" sz="quarter" idx="12" hasCustomPrompt="1"/>
          </p:nvPr>
        </p:nvSpPr>
        <p:spPr>
          <a:xfrm>
            <a:off x="4876800" y="3026084"/>
            <a:ext cx="39624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3"/>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298135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2" y="285751"/>
            <a:ext cx="2297349" cy="328454"/>
          </a:xfrm>
          <a:prstGeom prst="rect">
            <a:avLst/>
          </a:prstGeom>
        </p:spPr>
      </p:pic>
      <p:sp>
        <p:nvSpPr>
          <p:cNvPr id="7" name="Text Placeholder 5"/>
          <p:cNvSpPr>
            <a:spLocks noGrp="1"/>
          </p:cNvSpPr>
          <p:nvPr>
            <p:ph type="body" sz="quarter" idx="10" hasCustomPrompt="1"/>
          </p:nvPr>
        </p:nvSpPr>
        <p:spPr>
          <a:xfrm>
            <a:off x="344488" y="13144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9" name="Text Placeholder 7"/>
          <p:cNvSpPr>
            <a:spLocks noGrp="1"/>
          </p:cNvSpPr>
          <p:nvPr>
            <p:ph type="body" sz="quarter" idx="11" hasCustomPrompt="1"/>
          </p:nvPr>
        </p:nvSpPr>
        <p:spPr>
          <a:xfrm>
            <a:off x="344488" y="1924052"/>
            <a:ext cx="39989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3" name="Text Placeholder 7"/>
          <p:cNvSpPr>
            <a:spLocks noGrp="1"/>
          </p:cNvSpPr>
          <p:nvPr>
            <p:ph type="body" sz="quarter" idx="12" hasCustomPrompt="1"/>
          </p:nvPr>
        </p:nvSpPr>
        <p:spPr>
          <a:xfrm>
            <a:off x="344488" y="2533652"/>
            <a:ext cx="35417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127522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2" y="285751"/>
            <a:ext cx="2297349" cy="328454"/>
          </a:xfrm>
          <a:prstGeom prst="rect">
            <a:avLst/>
          </a:prstGeom>
        </p:spPr>
      </p:pic>
      <p:sp>
        <p:nvSpPr>
          <p:cNvPr id="8" name="Text Placeholder 5"/>
          <p:cNvSpPr>
            <a:spLocks noGrp="1"/>
          </p:cNvSpPr>
          <p:nvPr>
            <p:ph type="body" sz="quarter" idx="10" hasCustomPrompt="1"/>
          </p:nvPr>
        </p:nvSpPr>
        <p:spPr>
          <a:xfrm>
            <a:off x="344488" y="13144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9" name="Text Placeholder 7"/>
          <p:cNvSpPr>
            <a:spLocks noGrp="1"/>
          </p:cNvSpPr>
          <p:nvPr>
            <p:ph type="body" sz="quarter" idx="11" hasCustomPrompt="1"/>
          </p:nvPr>
        </p:nvSpPr>
        <p:spPr>
          <a:xfrm>
            <a:off x="344488" y="1924052"/>
            <a:ext cx="39989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3" name="Text Placeholder 7"/>
          <p:cNvSpPr>
            <a:spLocks noGrp="1"/>
          </p:cNvSpPr>
          <p:nvPr>
            <p:ph type="body" sz="quarter" idx="12" hasCustomPrompt="1"/>
          </p:nvPr>
        </p:nvSpPr>
        <p:spPr>
          <a:xfrm>
            <a:off x="344488" y="2533652"/>
            <a:ext cx="35417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915325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2" y="285751"/>
            <a:ext cx="2297349" cy="328454"/>
          </a:xfrm>
          <a:prstGeom prst="rect">
            <a:avLst/>
          </a:prstGeom>
        </p:spPr>
      </p:pic>
      <p:sp>
        <p:nvSpPr>
          <p:cNvPr id="14" name="Text Placeholder 5"/>
          <p:cNvSpPr>
            <a:spLocks noGrp="1"/>
          </p:cNvSpPr>
          <p:nvPr>
            <p:ph type="body" sz="quarter" idx="10" hasCustomPrompt="1"/>
          </p:nvPr>
        </p:nvSpPr>
        <p:spPr>
          <a:xfrm>
            <a:off x="4419600" y="2367938"/>
            <a:ext cx="4038600"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15" name="Text Placeholder 7"/>
          <p:cNvSpPr>
            <a:spLocks noGrp="1"/>
          </p:cNvSpPr>
          <p:nvPr>
            <p:ph type="body" sz="quarter" idx="11" hasCustomPrompt="1"/>
          </p:nvPr>
        </p:nvSpPr>
        <p:spPr>
          <a:xfrm>
            <a:off x="4419600" y="2977541"/>
            <a:ext cx="4038600"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6" name="Text Placeholder 7"/>
          <p:cNvSpPr>
            <a:spLocks noGrp="1"/>
          </p:cNvSpPr>
          <p:nvPr>
            <p:ph type="body" sz="quarter" idx="12" hasCustomPrompt="1"/>
          </p:nvPr>
        </p:nvSpPr>
        <p:spPr>
          <a:xfrm>
            <a:off x="4419600" y="3584273"/>
            <a:ext cx="40386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298135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ection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Text Placeholder 5"/>
          <p:cNvSpPr>
            <a:spLocks noGrp="1"/>
          </p:cNvSpPr>
          <p:nvPr>
            <p:ph type="body" sz="quarter" idx="10" hasCustomPrompt="1"/>
          </p:nvPr>
        </p:nvSpPr>
        <p:spPr>
          <a:xfrm>
            <a:off x="4419600" y="2367938"/>
            <a:ext cx="4038600"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12" name="Text Placeholder 7"/>
          <p:cNvSpPr>
            <a:spLocks noGrp="1"/>
          </p:cNvSpPr>
          <p:nvPr>
            <p:ph type="body" sz="quarter" idx="11" hasCustomPrompt="1"/>
          </p:nvPr>
        </p:nvSpPr>
        <p:spPr>
          <a:xfrm>
            <a:off x="4419600" y="2977541"/>
            <a:ext cx="4038600"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3" name="Text Placeholder 7"/>
          <p:cNvSpPr>
            <a:spLocks noGrp="1"/>
          </p:cNvSpPr>
          <p:nvPr>
            <p:ph type="body" sz="quarter" idx="12" hasCustomPrompt="1"/>
          </p:nvPr>
        </p:nvSpPr>
        <p:spPr>
          <a:xfrm>
            <a:off x="4419600" y="3584273"/>
            <a:ext cx="40386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spTree>
    <p:extLst>
      <p:ext uri="{BB962C8B-B14F-4D97-AF65-F5344CB8AC3E}">
        <p14:creationId xmlns:p14="http://schemas.microsoft.com/office/powerpoint/2010/main" val="2435450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9557"/>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19150"/>
            <a:ext cx="8305800" cy="304800"/>
          </a:xfrm>
          <a:prstGeom prst="rect">
            <a:avLst/>
          </a:prstGeom>
        </p:spPr>
        <p:txBody>
          <a:bodyPr>
            <a:noAutofit/>
          </a:bodyPr>
          <a:lstStyle>
            <a:lvl1pPr marL="0" indent="0">
              <a:buNone/>
              <a:defRPr sz="2000" b="1">
                <a:solidFill>
                  <a:srgbClr val="ED8B00"/>
                </a:solidFill>
              </a:defRPr>
            </a:lvl1pPr>
          </a:lstStyle>
          <a:p>
            <a:pPr lvl="0"/>
            <a:r>
              <a:rPr lang="en-US" dirty="0"/>
              <a:t>Click to add subtitle</a:t>
            </a:r>
          </a:p>
        </p:txBody>
      </p:sp>
      <p:cxnSp>
        <p:nvCxnSpPr>
          <p:cNvPr id="7" name="Straight Connector 6"/>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hasCustomPrompt="1"/>
          </p:nvPr>
        </p:nvSpPr>
        <p:spPr>
          <a:xfrm>
            <a:off x="457200" y="1311275"/>
            <a:ext cx="8283391" cy="3394075"/>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9" name="Straight Connector 8"/>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36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7"/>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7" name="Straight Connector 6"/>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hasCustomPrompt="1"/>
          </p:nvPr>
        </p:nvSpPr>
        <p:spPr>
          <a:xfrm>
            <a:off x="457200" y="971551"/>
            <a:ext cx="8283391" cy="3733800"/>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357714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and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15291"/>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2" y="824884"/>
            <a:ext cx="8305798"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cxnSp>
        <p:nvCxnSpPr>
          <p:cNvPr id="8" name="Straight Connector 7"/>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31280" y="1276350"/>
            <a:ext cx="2331720" cy="3273552"/>
          </a:xfrm>
          <a:prstGeom prst="rect">
            <a:avLst/>
          </a:prstGeom>
          <a:gradFill flip="none" rotWithShape="1">
            <a:gsLst>
              <a:gs pos="0">
                <a:srgbClr val="ED8B00">
                  <a:tint val="66000"/>
                  <a:satMod val="160000"/>
                </a:srgbClr>
              </a:gs>
              <a:gs pos="50000">
                <a:srgbClr val="ED8B00">
                  <a:tint val="44500"/>
                  <a:satMod val="160000"/>
                </a:srgbClr>
              </a:gs>
              <a:gs pos="100000">
                <a:srgbClr val="ED8B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6530340" y="1427226"/>
            <a:ext cx="2133600" cy="3124200"/>
          </a:xfrm>
        </p:spPr>
        <p:txBody>
          <a:bodyPr/>
          <a:lstStyle>
            <a:lvl1pPr marL="0" indent="0">
              <a:buNone/>
              <a:defRPr sz="2000" b="1" baseline="0">
                <a:solidFill>
                  <a:schemeClr val="bg1"/>
                </a:solidFill>
              </a:defRPr>
            </a:lvl1pPr>
          </a:lstStyle>
          <a:p>
            <a:pPr lvl="0"/>
            <a:r>
              <a:rPr lang="en-US" dirty="0"/>
              <a:t>Click to add text</a:t>
            </a:r>
          </a:p>
        </p:txBody>
      </p:sp>
      <p:sp>
        <p:nvSpPr>
          <p:cNvPr id="11" name="Content Placeholder 2"/>
          <p:cNvSpPr>
            <a:spLocks noGrp="1"/>
          </p:cNvSpPr>
          <p:nvPr>
            <p:ph idx="1" hasCustomPrompt="1"/>
          </p:nvPr>
        </p:nvSpPr>
        <p:spPr>
          <a:xfrm>
            <a:off x="457200" y="1290537"/>
            <a:ext cx="5791200" cy="3338614"/>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39738723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7"/>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3058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hasCustomPrompt="1"/>
          </p:nvPr>
        </p:nvSpPr>
        <p:spPr>
          <a:xfrm>
            <a:off x="457199" y="1297024"/>
            <a:ext cx="4038601" cy="3332129"/>
          </a:xfrm>
        </p:spPr>
        <p:txBody>
          <a:bodyPr/>
          <a:lstStyle>
            <a:lvl1pPr>
              <a:defRPr sz="2000"/>
            </a:lvl1pPr>
          </a:lstStyle>
          <a:p>
            <a:pPr lvl="0"/>
            <a:r>
              <a:rPr lang="en-US" dirty="0"/>
              <a:t>Click to add text</a:t>
            </a:r>
          </a:p>
        </p:txBody>
      </p:sp>
      <p:sp>
        <p:nvSpPr>
          <p:cNvPr id="10" name="Content Placeholder 2"/>
          <p:cNvSpPr>
            <a:spLocks noGrp="1"/>
          </p:cNvSpPr>
          <p:nvPr>
            <p:ph idx="14" hasCustomPrompt="1"/>
          </p:nvPr>
        </p:nvSpPr>
        <p:spPr>
          <a:xfrm>
            <a:off x="4724404" y="1276353"/>
            <a:ext cx="4038601" cy="3332129"/>
          </a:xfrm>
        </p:spPr>
        <p:txBody>
          <a:bodyPr/>
          <a:lstStyle>
            <a:lvl1pPr>
              <a:defRPr sz="2000"/>
            </a:lvl1pPr>
          </a:lstStyle>
          <a:p>
            <a:pPr lvl="0"/>
            <a:r>
              <a:rPr lang="en-US" dirty="0"/>
              <a:t>Click to add text</a:t>
            </a:r>
          </a:p>
        </p:txBody>
      </p:sp>
      <p:sp>
        <p:nvSpPr>
          <p:cNvPr id="3" name="Slide Number Placeholder 2"/>
          <p:cNvSpPr>
            <a:spLocks noGrp="1"/>
          </p:cNvSpPr>
          <p:nvPr>
            <p:ph type="sldNum" sz="quarter" idx="15"/>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89165028"/>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ip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7"/>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24"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6" name="Text Placeholder 4"/>
          <p:cNvSpPr>
            <a:spLocks noGrp="1"/>
          </p:cNvSpPr>
          <p:nvPr>
            <p:ph type="body" sz="quarter" idx="15" hasCustomPrompt="1"/>
          </p:nvPr>
        </p:nvSpPr>
        <p:spPr>
          <a:xfrm>
            <a:off x="3239022"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8" name="Text Placeholder 4"/>
          <p:cNvSpPr>
            <a:spLocks noGrp="1"/>
          </p:cNvSpPr>
          <p:nvPr>
            <p:ph type="body" sz="quarter" idx="17" hasCustomPrompt="1"/>
          </p:nvPr>
        </p:nvSpPr>
        <p:spPr>
          <a:xfrm>
            <a:off x="6019800"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3" name="Content Placeholder 2"/>
          <p:cNvSpPr>
            <a:spLocks noGrp="1"/>
          </p:cNvSpPr>
          <p:nvPr>
            <p:ph idx="1" hasCustomPrompt="1"/>
          </p:nvPr>
        </p:nvSpPr>
        <p:spPr>
          <a:xfrm>
            <a:off x="457200" y="1581150"/>
            <a:ext cx="2667001" cy="3048000"/>
          </a:xfrm>
        </p:spPr>
        <p:txBody>
          <a:bodyPr/>
          <a:lstStyle>
            <a:lvl1pPr>
              <a:defRPr sz="1600"/>
            </a:lvl1pPr>
          </a:lstStyle>
          <a:p>
            <a:pPr lvl="0"/>
            <a:r>
              <a:rPr lang="en-US" dirty="0"/>
              <a:t>Click to add text</a:t>
            </a:r>
          </a:p>
        </p:txBody>
      </p:sp>
      <p:sp>
        <p:nvSpPr>
          <p:cNvPr id="14" name="Content Placeholder 2"/>
          <p:cNvSpPr>
            <a:spLocks noGrp="1"/>
          </p:cNvSpPr>
          <p:nvPr>
            <p:ph idx="19" hasCustomPrompt="1"/>
          </p:nvPr>
        </p:nvSpPr>
        <p:spPr>
          <a:xfrm>
            <a:off x="3238503" y="1581150"/>
            <a:ext cx="2667001" cy="3048000"/>
          </a:xfrm>
        </p:spPr>
        <p:txBody>
          <a:bodyPr/>
          <a:lstStyle>
            <a:lvl1pPr>
              <a:defRPr sz="1600"/>
            </a:lvl1pPr>
          </a:lstStyle>
          <a:p>
            <a:pPr lvl="0"/>
            <a:r>
              <a:rPr lang="en-US" dirty="0"/>
              <a:t>Click to add text</a:t>
            </a:r>
          </a:p>
        </p:txBody>
      </p:sp>
      <p:sp>
        <p:nvSpPr>
          <p:cNvPr id="19" name="Content Placeholder 2"/>
          <p:cNvSpPr>
            <a:spLocks noGrp="1"/>
          </p:cNvSpPr>
          <p:nvPr>
            <p:ph idx="20" hasCustomPrompt="1"/>
          </p:nvPr>
        </p:nvSpPr>
        <p:spPr>
          <a:xfrm>
            <a:off x="6019802" y="1581150"/>
            <a:ext cx="2667001" cy="3048000"/>
          </a:xfrm>
        </p:spPr>
        <p:txBody>
          <a:bodyPr/>
          <a:lstStyle>
            <a:lvl1pPr>
              <a:defRPr sz="1600"/>
            </a:lvl1pPr>
          </a:lstStyle>
          <a:p>
            <a:pPr lvl="0"/>
            <a:r>
              <a:rPr lang="en-US" dirty="0"/>
              <a:t>Click to add text</a:t>
            </a:r>
          </a:p>
        </p:txBody>
      </p:sp>
      <p:sp>
        <p:nvSpPr>
          <p:cNvPr id="3" name="Slide Number Placeholder 2"/>
          <p:cNvSpPr>
            <a:spLocks noGrp="1"/>
          </p:cNvSpPr>
          <p:nvPr>
            <p:ph type="sldNum" sz="quarter" idx="21"/>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277962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7"/>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33" y="1276352"/>
            <a:ext cx="3966575"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Click to add text</a:t>
            </a:r>
          </a:p>
        </p:txBody>
      </p:sp>
      <p:sp>
        <p:nvSpPr>
          <p:cNvPr id="11" name="Text Placeholder 4"/>
          <p:cNvSpPr>
            <a:spLocks noGrp="1"/>
          </p:cNvSpPr>
          <p:nvPr>
            <p:ph type="body" sz="quarter" idx="15" hasCustomPrompt="1"/>
          </p:nvPr>
        </p:nvSpPr>
        <p:spPr>
          <a:xfrm>
            <a:off x="4724406" y="1276350"/>
            <a:ext cx="3966575"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Click to add text</a:t>
            </a:r>
          </a:p>
        </p:txBody>
      </p:sp>
      <p:sp>
        <p:nvSpPr>
          <p:cNvPr id="12" name="Content Placeholder 2"/>
          <p:cNvSpPr>
            <a:spLocks noGrp="1"/>
          </p:cNvSpPr>
          <p:nvPr>
            <p:ph idx="1" hasCustomPrompt="1"/>
          </p:nvPr>
        </p:nvSpPr>
        <p:spPr>
          <a:xfrm>
            <a:off x="457199" y="1581150"/>
            <a:ext cx="3962401" cy="3048000"/>
          </a:xfrm>
        </p:spPr>
        <p:txBody>
          <a:bodyPr/>
          <a:lstStyle>
            <a:lvl1pPr>
              <a:defRPr sz="1800"/>
            </a:lvl1pPr>
          </a:lstStyle>
          <a:p>
            <a:pPr lvl="0"/>
            <a:r>
              <a:rPr lang="en-US" dirty="0"/>
              <a:t>Click to add text</a:t>
            </a:r>
          </a:p>
        </p:txBody>
      </p:sp>
      <p:sp>
        <p:nvSpPr>
          <p:cNvPr id="13" name="Content Placeholder 2"/>
          <p:cNvSpPr>
            <a:spLocks noGrp="1"/>
          </p:cNvSpPr>
          <p:nvPr>
            <p:ph idx="17" hasCustomPrompt="1"/>
          </p:nvPr>
        </p:nvSpPr>
        <p:spPr>
          <a:xfrm>
            <a:off x="4735754" y="1581150"/>
            <a:ext cx="3962401" cy="3048000"/>
          </a:xfrm>
        </p:spPr>
        <p:txBody>
          <a:bodyPr/>
          <a:lstStyle>
            <a:lvl1pPr>
              <a:defRPr sz="1800"/>
            </a:lvl1pPr>
          </a:lstStyle>
          <a:p>
            <a:pPr lvl="0"/>
            <a:r>
              <a:rPr lang="en-US" dirty="0"/>
              <a:t>Click to add text</a:t>
            </a:r>
          </a:p>
        </p:txBody>
      </p:sp>
      <p:sp>
        <p:nvSpPr>
          <p:cNvPr id="3" name="Slide Number Placeholder 2"/>
          <p:cNvSpPr>
            <a:spLocks noGrp="1"/>
          </p:cNvSpPr>
          <p:nvPr>
            <p:ph type="sldNum" sz="quarter" idx="1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3783781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876800" y="1809750"/>
            <a:ext cx="4038600"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7" name="Text Placeholder 7"/>
          <p:cNvSpPr>
            <a:spLocks noGrp="1"/>
          </p:cNvSpPr>
          <p:nvPr>
            <p:ph type="body" sz="quarter" idx="11" hasCustomPrompt="1"/>
          </p:nvPr>
        </p:nvSpPr>
        <p:spPr>
          <a:xfrm>
            <a:off x="4876800" y="2419352"/>
            <a:ext cx="4038600"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8" name="Text Placeholder 7"/>
          <p:cNvSpPr>
            <a:spLocks noGrp="1"/>
          </p:cNvSpPr>
          <p:nvPr>
            <p:ph type="body" sz="quarter" idx="12" hasCustomPrompt="1"/>
          </p:nvPr>
        </p:nvSpPr>
        <p:spPr>
          <a:xfrm>
            <a:off x="4876800" y="3026084"/>
            <a:ext cx="40386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spTree>
    <p:extLst>
      <p:ext uri="{BB962C8B-B14F-4D97-AF65-F5344CB8AC3E}">
        <p14:creationId xmlns:p14="http://schemas.microsoft.com/office/powerpoint/2010/main" val="2435450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8"/>
            <a:ext cx="8229600" cy="612775"/>
          </a:xfrm>
        </p:spPr>
        <p:txBody>
          <a:bodyPr/>
          <a:lstStyle>
            <a:lvl1pPr>
              <a:defRPr/>
            </a:lvl1pPr>
          </a:lstStyle>
          <a:p>
            <a:r>
              <a:rPr lang="en-US" dirty="0"/>
              <a:t>Click to add title</a:t>
            </a:r>
          </a:p>
        </p:txBody>
      </p:sp>
      <p:cxnSp>
        <p:nvCxnSpPr>
          <p:cNvPr id="4" name="Straight Connector 3"/>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5" name="Straight Connector 4"/>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1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17097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4788"/>
            <a:ext cx="3008313" cy="871537"/>
          </a:xfrm>
        </p:spPr>
        <p:txBody>
          <a:bodyPr anchor="t">
            <a:normAutofit/>
          </a:bodyPr>
          <a:lstStyle>
            <a:lvl1pPr algn="l">
              <a:defRPr sz="2800" b="1"/>
            </a:lvl1pPr>
          </a:lstStyle>
          <a:p>
            <a:r>
              <a:rPr lang="en-US" dirty="0"/>
              <a:t>Click to add title</a:t>
            </a:r>
          </a:p>
        </p:txBody>
      </p:sp>
      <p:sp>
        <p:nvSpPr>
          <p:cNvPr id="4" name="Text Placeholder 3"/>
          <p:cNvSpPr>
            <a:spLocks noGrp="1"/>
          </p:cNvSpPr>
          <p:nvPr>
            <p:ph type="body" sz="half" idx="2" hasCustomPrompt="1"/>
          </p:nvPr>
        </p:nvSpPr>
        <p:spPr>
          <a:xfrm>
            <a:off x="457202" y="1076325"/>
            <a:ext cx="3008313" cy="3517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7" name="Content Placeholder 2"/>
          <p:cNvSpPr>
            <a:spLocks noGrp="1"/>
          </p:cNvSpPr>
          <p:nvPr>
            <p:ph idx="12" hasCustomPrompt="1"/>
          </p:nvPr>
        </p:nvSpPr>
        <p:spPr>
          <a:xfrm>
            <a:off x="3657600" y="209553"/>
            <a:ext cx="5077838" cy="4401361"/>
          </a:xfrm>
        </p:spPr>
        <p:txBody>
          <a:bodyPr>
            <a:noAutofit/>
          </a:bodyPr>
          <a:lstStyle>
            <a:lvl1pPr>
              <a:defRPr sz="2000"/>
            </a:lvl1pPr>
            <a:lvl3pPr>
              <a:defRPr sz="14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5376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act Slide - Attorney">
    <p:spTree>
      <p:nvGrpSpPr>
        <p:cNvPr id="1" name=""/>
        <p:cNvGrpSpPr/>
        <p:nvPr/>
      </p:nvGrpSpPr>
      <p:grpSpPr>
        <a:xfrm>
          <a:off x="0" y="0"/>
          <a:ext cx="0" cy="0"/>
          <a:chOff x="0" y="0"/>
          <a:chExt cx="0" cy="0"/>
        </a:xfrm>
      </p:grpSpPr>
      <p:cxnSp>
        <p:nvCxnSpPr>
          <p:cNvPr id="6" name="Straight Connector 5"/>
          <p:cNvCxnSpPr/>
          <p:nvPr/>
        </p:nvCxnSpPr>
        <p:spPr>
          <a:xfrm>
            <a:off x="304800" y="824889"/>
            <a:ext cx="84582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9389" y="1276350"/>
            <a:ext cx="0" cy="32766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62955" y="12763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0" name="Title 1"/>
          <p:cNvSpPr>
            <a:spLocks noGrp="1"/>
          </p:cNvSpPr>
          <p:nvPr>
            <p:ph type="title" hasCustomPrompt="1"/>
          </p:nvPr>
        </p:nvSpPr>
        <p:spPr>
          <a:xfrm>
            <a:off x="251013" y="209552"/>
            <a:ext cx="8511989"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1" name="Text Placeholder 5"/>
          <p:cNvSpPr>
            <a:spLocks noGrp="1"/>
          </p:cNvSpPr>
          <p:nvPr>
            <p:ph type="body" sz="quarter" idx="11" hasCustomPrompt="1"/>
          </p:nvPr>
        </p:nvSpPr>
        <p:spPr>
          <a:xfrm>
            <a:off x="254540" y="819150"/>
            <a:ext cx="85344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2" name="Text Placeholder 14"/>
          <p:cNvSpPr>
            <a:spLocks noGrp="1"/>
          </p:cNvSpPr>
          <p:nvPr>
            <p:ph type="body" sz="quarter" idx="18" hasCustomPrompt="1"/>
          </p:nvPr>
        </p:nvSpPr>
        <p:spPr>
          <a:xfrm>
            <a:off x="1447810"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14" name="Text Placeholder 14"/>
          <p:cNvSpPr>
            <a:spLocks noGrp="1"/>
          </p:cNvSpPr>
          <p:nvPr>
            <p:ph type="body" sz="quarter" idx="39" hasCustomPrompt="1"/>
          </p:nvPr>
        </p:nvSpPr>
        <p:spPr>
          <a:xfrm>
            <a:off x="1447625"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15" name="Text Placeholder 14"/>
          <p:cNvSpPr>
            <a:spLocks noGrp="1"/>
          </p:cNvSpPr>
          <p:nvPr>
            <p:ph type="body" sz="quarter" idx="40" hasCustomPrompt="1"/>
          </p:nvPr>
        </p:nvSpPr>
        <p:spPr>
          <a:xfrm>
            <a:off x="1447810"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16" name="Text Placeholder 14"/>
          <p:cNvSpPr>
            <a:spLocks noGrp="1"/>
          </p:cNvSpPr>
          <p:nvPr>
            <p:ph type="body" sz="quarter" idx="41" hasCustomPrompt="1"/>
          </p:nvPr>
        </p:nvSpPr>
        <p:spPr>
          <a:xfrm>
            <a:off x="1447810" y="2876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Education</a:t>
            </a:r>
          </a:p>
          <a:p>
            <a:pPr lvl="1"/>
            <a:endParaRPr lang="en-US" dirty="0"/>
          </a:p>
        </p:txBody>
      </p:sp>
      <p:sp>
        <p:nvSpPr>
          <p:cNvPr id="17" name="Text Placeholder 14"/>
          <p:cNvSpPr>
            <a:spLocks noGrp="1"/>
          </p:cNvSpPr>
          <p:nvPr>
            <p:ph type="body" sz="quarter" idx="42" hasCustomPrompt="1"/>
          </p:nvPr>
        </p:nvSpPr>
        <p:spPr>
          <a:xfrm>
            <a:off x="1447998" y="3105151"/>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8" name="Text Placeholder 14"/>
          <p:cNvSpPr>
            <a:spLocks noGrp="1"/>
          </p:cNvSpPr>
          <p:nvPr>
            <p:ph type="body" sz="quarter" idx="43" hasCustomPrompt="1"/>
          </p:nvPr>
        </p:nvSpPr>
        <p:spPr>
          <a:xfrm>
            <a:off x="1447810" y="3486150"/>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9" name="Text Placeholder 2"/>
          <p:cNvSpPr>
            <a:spLocks noGrp="1"/>
          </p:cNvSpPr>
          <p:nvPr>
            <p:ph type="body" sz="quarter" idx="23" hasCustomPrompt="1"/>
          </p:nvPr>
        </p:nvSpPr>
        <p:spPr>
          <a:xfrm>
            <a:off x="14478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0" name="Text Placeholder 2"/>
          <p:cNvSpPr>
            <a:spLocks noGrp="1"/>
          </p:cNvSpPr>
          <p:nvPr>
            <p:ph type="body" sz="quarter" idx="35" hasCustomPrompt="1"/>
          </p:nvPr>
        </p:nvSpPr>
        <p:spPr>
          <a:xfrm>
            <a:off x="1447800" y="1504950"/>
            <a:ext cx="1371600" cy="4953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1" name="Text Placeholder 3"/>
          <p:cNvSpPr>
            <a:spLocks noGrp="1"/>
          </p:cNvSpPr>
          <p:nvPr>
            <p:ph type="body" sz="quarter" idx="47" hasCustomPrompt="1"/>
          </p:nvPr>
        </p:nvSpPr>
        <p:spPr>
          <a:xfrm>
            <a:off x="1447807" y="2343151"/>
            <a:ext cx="1351767"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4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
        <p:nvSpPr>
          <p:cNvPr id="7" name="Content Placeholder 6"/>
          <p:cNvSpPr>
            <a:spLocks noGrp="1"/>
          </p:cNvSpPr>
          <p:nvPr>
            <p:ph sz="quarter" idx="49" hasCustomPrompt="1"/>
          </p:nvPr>
        </p:nvSpPr>
        <p:spPr>
          <a:xfrm>
            <a:off x="3124200" y="1276350"/>
            <a:ext cx="5638800" cy="3276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0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act Slide - 2 Attorneys">
    <p:spTree>
      <p:nvGrpSpPr>
        <p:cNvPr id="1" name=""/>
        <p:cNvGrpSpPr/>
        <p:nvPr/>
      </p:nvGrpSpPr>
      <p:grpSpPr>
        <a:xfrm>
          <a:off x="0" y="0"/>
          <a:ext cx="0" cy="0"/>
          <a:chOff x="0" y="0"/>
          <a:chExt cx="0" cy="0"/>
        </a:xfrm>
      </p:grpSpPr>
      <p:cxnSp>
        <p:nvCxnSpPr>
          <p:cNvPr id="6" name="Straight Connector 5"/>
          <p:cNvCxnSpPr/>
          <p:nvPr/>
        </p:nvCxnSpPr>
        <p:spPr>
          <a:xfrm>
            <a:off x="457203" y="830621"/>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4" y="13525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 name="Picture Placeholder 5"/>
          <p:cNvSpPr>
            <a:spLocks noGrp="1"/>
          </p:cNvSpPr>
          <p:nvPr>
            <p:ph type="pic" sz="quarter" idx="14"/>
          </p:nvPr>
        </p:nvSpPr>
        <p:spPr>
          <a:xfrm>
            <a:off x="457204" y="3090796"/>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8" name="Title 1"/>
          <p:cNvSpPr>
            <a:spLocks noGrp="1"/>
          </p:cNvSpPr>
          <p:nvPr>
            <p:ph type="title" hasCustomPrompt="1"/>
          </p:nvPr>
        </p:nvSpPr>
        <p:spPr>
          <a:xfrm>
            <a:off x="457203" y="215291"/>
            <a:ext cx="8283389"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11" name="Straight Connector 10"/>
          <p:cNvCxnSpPr/>
          <p:nvPr/>
        </p:nvCxnSpPr>
        <p:spPr>
          <a:xfrm>
            <a:off x="457203" y="2876550"/>
            <a:ext cx="8283389" cy="0"/>
          </a:xfrm>
          <a:prstGeom prst="line">
            <a:avLst/>
          </a:prstGeom>
          <a:ln w="6350">
            <a:solidFill>
              <a:srgbClr val="9D968D"/>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6" hasCustomPrompt="1"/>
          </p:nvPr>
        </p:nvSpPr>
        <p:spPr>
          <a:xfrm>
            <a:off x="3429000" y="1352552"/>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3" name="Text Placeholder 5"/>
          <p:cNvSpPr>
            <a:spLocks noGrp="1"/>
          </p:cNvSpPr>
          <p:nvPr>
            <p:ph type="body" sz="quarter" idx="11" hasCustomPrompt="1"/>
          </p:nvPr>
        </p:nvSpPr>
        <p:spPr>
          <a:xfrm>
            <a:off x="457201" y="820197"/>
            <a:ext cx="8283389"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7" name="Content Placeholder 11"/>
          <p:cNvSpPr>
            <a:spLocks noGrp="1"/>
          </p:cNvSpPr>
          <p:nvPr>
            <p:ph sz="quarter" idx="19" hasCustomPrompt="1"/>
          </p:nvPr>
        </p:nvSpPr>
        <p:spPr>
          <a:xfrm>
            <a:off x="3429000" y="3105151"/>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4" name="Text Placeholder 2"/>
          <p:cNvSpPr>
            <a:spLocks noGrp="1"/>
          </p:cNvSpPr>
          <p:nvPr>
            <p:ph type="body" sz="quarter" idx="23" hasCustomPrompt="1"/>
          </p:nvPr>
        </p:nvSpPr>
        <p:spPr>
          <a:xfrm>
            <a:off x="1524000" y="13525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19" name="Text Placeholder 2"/>
          <p:cNvSpPr>
            <a:spLocks noGrp="1"/>
          </p:cNvSpPr>
          <p:nvPr>
            <p:ph type="body" sz="quarter" idx="35" hasCustomPrompt="1"/>
          </p:nvPr>
        </p:nvSpPr>
        <p:spPr>
          <a:xfrm>
            <a:off x="1524000" y="1581150"/>
            <a:ext cx="1371600" cy="6858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20" name="Text Placeholder 2"/>
          <p:cNvSpPr>
            <a:spLocks noGrp="1"/>
          </p:cNvSpPr>
          <p:nvPr>
            <p:ph type="body" sz="quarter" idx="36" hasCustomPrompt="1"/>
          </p:nvPr>
        </p:nvSpPr>
        <p:spPr>
          <a:xfrm>
            <a:off x="1524000" y="31051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1" name="Text Placeholder 2"/>
          <p:cNvSpPr>
            <a:spLocks noGrp="1"/>
          </p:cNvSpPr>
          <p:nvPr>
            <p:ph type="body" sz="quarter" idx="37" hasCustomPrompt="1"/>
          </p:nvPr>
        </p:nvSpPr>
        <p:spPr>
          <a:xfrm>
            <a:off x="1524000" y="3333750"/>
            <a:ext cx="1371600" cy="6858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26" name="Text Placeholder 14"/>
          <p:cNvSpPr>
            <a:spLocks noGrp="1"/>
          </p:cNvSpPr>
          <p:nvPr>
            <p:ph type="body" sz="quarter" idx="41" hasCustomPrompt="1"/>
          </p:nvPr>
        </p:nvSpPr>
        <p:spPr>
          <a:xfrm>
            <a:off x="7424627" y="3105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8" name="Text Placeholder 14"/>
          <p:cNvSpPr>
            <a:spLocks noGrp="1"/>
          </p:cNvSpPr>
          <p:nvPr>
            <p:ph type="body" sz="quarter" idx="43" hasCustomPrompt="1"/>
          </p:nvPr>
        </p:nvSpPr>
        <p:spPr>
          <a:xfrm>
            <a:off x="7424441"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29" name="Text Placeholder 14"/>
          <p:cNvSpPr>
            <a:spLocks noGrp="1"/>
          </p:cNvSpPr>
          <p:nvPr>
            <p:ph type="body" sz="quarter" idx="44" hasCustomPrompt="1"/>
          </p:nvPr>
        </p:nvSpPr>
        <p:spPr>
          <a:xfrm>
            <a:off x="7424627"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32" name="Text Placeholder 3"/>
          <p:cNvSpPr>
            <a:spLocks noGrp="1"/>
          </p:cNvSpPr>
          <p:nvPr>
            <p:ph type="body" sz="quarter" idx="48" hasCustomPrompt="1"/>
          </p:nvPr>
        </p:nvSpPr>
        <p:spPr>
          <a:xfrm>
            <a:off x="7421673" y="3333752"/>
            <a:ext cx="1352812"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2" name="Text Placeholder 14"/>
          <p:cNvSpPr>
            <a:spLocks noGrp="1"/>
          </p:cNvSpPr>
          <p:nvPr>
            <p:ph type="body" sz="quarter" idx="49" hasCustomPrompt="1"/>
          </p:nvPr>
        </p:nvSpPr>
        <p:spPr>
          <a:xfrm>
            <a:off x="7391222" y="1352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3" name="Text Placeholder 14"/>
          <p:cNvSpPr>
            <a:spLocks noGrp="1"/>
          </p:cNvSpPr>
          <p:nvPr>
            <p:ph type="body" sz="quarter" idx="50" hasCustomPrompt="1"/>
          </p:nvPr>
        </p:nvSpPr>
        <p:spPr>
          <a:xfrm>
            <a:off x="7391036"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27" name="Text Placeholder 14"/>
          <p:cNvSpPr>
            <a:spLocks noGrp="1"/>
          </p:cNvSpPr>
          <p:nvPr>
            <p:ph type="body" sz="quarter" idx="51" hasCustomPrompt="1"/>
          </p:nvPr>
        </p:nvSpPr>
        <p:spPr>
          <a:xfrm>
            <a:off x="7391222" y="23431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30" name="Text Placeholder 3"/>
          <p:cNvSpPr>
            <a:spLocks noGrp="1"/>
          </p:cNvSpPr>
          <p:nvPr>
            <p:ph type="body" sz="quarter" idx="52" hasCustomPrompt="1"/>
          </p:nvPr>
        </p:nvSpPr>
        <p:spPr>
          <a:xfrm>
            <a:off x="7388268" y="1581152"/>
            <a:ext cx="1352812"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5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834386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act Slide - 3 Attorneys">
    <p:spTree>
      <p:nvGrpSpPr>
        <p:cNvPr id="1" name=""/>
        <p:cNvGrpSpPr/>
        <p:nvPr/>
      </p:nvGrpSpPr>
      <p:grpSpPr>
        <a:xfrm>
          <a:off x="0" y="0"/>
          <a:ext cx="0" cy="0"/>
          <a:chOff x="0" y="0"/>
          <a:chExt cx="0" cy="0"/>
        </a:xfrm>
      </p:grpSpPr>
      <p:cxnSp>
        <p:nvCxnSpPr>
          <p:cNvPr id="6" name="Straight Connector 5"/>
          <p:cNvCxnSpPr/>
          <p:nvPr/>
        </p:nvCxnSpPr>
        <p:spPr>
          <a:xfrm>
            <a:off x="457200" y="833144"/>
            <a:ext cx="83058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6" name="Picture Placeholder 5"/>
          <p:cNvSpPr>
            <a:spLocks noGrp="1"/>
          </p:cNvSpPr>
          <p:nvPr>
            <p:ph type="pic" sz="quarter" idx="10"/>
          </p:nvPr>
        </p:nvSpPr>
        <p:spPr>
          <a:xfrm>
            <a:off x="457204" y="12763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4" name="Picture Placeholder 5"/>
          <p:cNvSpPr>
            <a:spLocks noGrp="1"/>
          </p:cNvSpPr>
          <p:nvPr>
            <p:ph type="pic" sz="quarter" idx="11"/>
          </p:nvPr>
        </p:nvSpPr>
        <p:spPr>
          <a:xfrm>
            <a:off x="3352800" y="127743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 name="Picture Placeholder 5"/>
          <p:cNvSpPr>
            <a:spLocks noGrp="1"/>
          </p:cNvSpPr>
          <p:nvPr>
            <p:ph type="pic" sz="quarter" idx="12"/>
          </p:nvPr>
        </p:nvSpPr>
        <p:spPr>
          <a:xfrm>
            <a:off x="6248406" y="1276351"/>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cxnSp>
        <p:nvCxnSpPr>
          <p:cNvPr id="7" name="Straight Connector 6"/>
          <p:cNvCxnSpPr/>
          <p:nvPr/>
        </p:nvCxnSpPr>
        <p:spPr>
          <a:xfrm>
            <a:off x="3124200" y="1276353"/>
            <a:ext cx="0" cy="3200401"/>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33414" y="1276353"/>
            <a:ext cx="0" cy="3200401"/>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457200" y="215291"/>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2" name="Content Placeholder 11"/>
          <p:cNvSpPr>
            <a:spLocks noGrp="1"/>
          </p:cNvSpPr>
          <p:nvPr>
            <p:ph sz="quarter" idx="16" hasCustomPrompt="1"/>
          </p:nvPr>
        </p:nvSpPr>
        <p:spPr>
          <a:xfrm>
            <a:off x="4248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5" name="Content Placeholder 11"/>
          <p:cNvSpPr>
            <a:spLocks noGrp="1"/>
          </p:cNvSpPr>
          <p:nvPr>
            <p:ph sz="quarter" idx="19" hasCustomPrompt="1"/>
          </p:nvPr>
        </p:nvSpPr>
        <p:spPr>
          <a:xfrm>
            <a:off x="33204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9" name="Content Placeholder 11"/>
          <p:cNvSpPr>
            <a:spLocks noGrp="1"/>
          </p:cNvSpPr>
          <p:nvPr>
            <p:ph sz="quarter" idx="22" hasCustomPrompt="1"/>
          </p:nvPr>
        </p:nvSpPr>
        <p:spPr>
          <a:xfrm>
            <a:off x="6216052" y="2656561"/>
            <a:ext cx="25469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1" name="Text Placeholder 5"/>
          <p:cNvSpPr>
            <a:spLocks noGrp="1"/>
          </p:cNvSpPr>
          <p:nvPr>
            <p:ph type="body" sz="quarter" idx="24" hasCustomPrompt="1"/>
          </p:nvPr>
        </p:nvSpPr>
        <p:spPr>
          <a:xfrm>
            <a:off x="457200" y="833144"/>
            <a:ext cx="83058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22" name="Text Placeholder 14"/>
          <p:cNvSpPr>
            <a:spLocks noGrp="1"/>
          </p:cNvSpPr>
          <p:nvPr>
            <p:ph type="body" sz="quarter" idx="25" hasCustomPrompt="1"/>
          </p:nvPr>
        </p:nvSpPr>
        <p:spPr>
          <a:xfrm>
            <a:off x="1447811" y="1847850"/>
            <a:ext cx="137159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4" name="Text Placeholder 2"/>
          <p:cNvSpPr>
            <a:spLocks noGrp="1"/>
          </p:cNvSpPr>
          <p:nvPr>
            <p:ph type="body" sz="quarter" idx="39" hasCustomPrompt="1"/>
          </p:nvPr>
        </p:nvSpPr>
        <p:spPr>
          <a:xfrm>
            <a:off x="14478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5" name="Text Placeholder 2"/>
          <p:cNvSpPr>
            <a:spLocks noGrp="1"/>
          </p:cNvSpPr>
          <p:nvPr>
            <p:ph type="body" sz="quarter" idx="35" hasCustomPrompt="1"/>
          </p:nvPr>
        </p:nvSpPr>
        <p:spPr>
          <a:xfrm>
            <a:off x="1447800" y="15049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6" name="Text Placeholder 14"/>
          <p:cNvSpPr>
            <a:spLocks noGrp="1"/>
          </p:cNvSpPr>
          <p:nvPr>
            <p:ph type="body" sz="quarter" idx="40" hasCustomPrompt="1"/>
          </p:nvPr>
        </p:nvSpPr>
        <p:spPr>
          <a:xfrm>
            <a:off x="4343402" y="1847850"/>
            <a:ext cx="1371598"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8" name="Text Placeholder 2"/>
          <p:cNvSpPr>
            <a:spLocks noGrp="1"/>
          </p:cNvSpPr>
          <p:nvPr>
            <p:ph type="body" sz="quarter" idx="42" hasCustomPrompt="1"/>
          </p:nvPr>
        </p:nvSpPr>
        <p:spPr>
          <a:xfrm>
            <a:off x="43434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9" name="Text Placeholder 2"/>
          <p:cNvSpPr>
            <a:spLocks noGrp="1"/>
          </p:cNvSpPr>
          <p:nvPr>
            <p:ph type="body" sz="quarter" idx="43" hasCustomPrompt="1"/>
          </p:nvPr>
        </p:nvSpPr>
        <p:spPr>
          <a:xfrm>
            <a:off x="4343400" y="15049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30" name="Text Placeholder 14"/>
          <p:cNvSpPr>
            <a:spLocks noGrp="1"/>
          </p:cNvSpPr>
          <p:nvPr>
            <p:ph type="body" sz="quarter" idx="44" hasCustomPrompt="1"/>
          </p:nvPr>
        </p:nvSpPr>
        <p:spPr>
          <a:xfrm>
            <a:off x="7239011" y="1847850"/>
            <a:ext cx="1364293"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32" name="Text Placeholder 2"/>
          <p:cNvSpPr>
            <a:spLocks noGrp="1"/>
          </p:cNvSpPr>
          <p:nvPr>
            <p:ph type="body" sz="quarter" idx="46" hasCustomPrompt="1"/>
          </p:nvPr>
        </p:nvSpPr>
        <p:spPr>
          <a:xfrm>
            <a:off x="72390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3" name="Text Placeholder 2"/>
          <p:cNvSpPr>
            <a:spLocks noGrp="1"/>
          </p:cNvSpPr>
          <p:nvPr>
            <p:ph type="body" sz="quarter" idx="47" hasCustomPrompt="1"/>
          </p:nvPr>
        </p:nvSpPr>
        <p:spPr>
          <a:xfrm>
            <a:off x="7239000" y="1504950"/>
            <a:ext cx="1370556" cy="3429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Telephone, Email]</a:t>
            </a:r>
          </a:p>
          <a:p>
            <a:pPr lvl="0"/>
            <a:endParaRPr lang="en-US" dirty="0"/>
          </a:p>
        </p:txBody>
      </p:sp>
      <p:sp>
        <p:nvSpPr>
          <p:cNvPr id="37" name="Text Placeholder 3"/>
          <p:cNvSpPr>
            <a:spLocks noGrp="1"/>
          </p:cNvSpPr>
          <p:nvPr>
            <p:ph type="body" sz="quarter" idx="48" hasCustomPrompt="1"/>
          </p:nvPr>
        </p:nvSpPr>
        <p:spPr>
          <a:xfrm>
            <a:off x="1447800" y="2080626"/>
            <a:ext cx="1364296"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38" name="Text Placeholder 3"/>
          <p:cNvSpPr>
            <a:spLocks noGrp="1"/>
          </p:cNvSpPr>
          <p:nvPr>
            <p:ph type="body" sz="quarter" idx="49" hasCustomPrompt="1"/>
          </p:nvPr>
        </p:nvSpPr>
        <p:spPr>
          <a:xfrm>
            <a:off x="4343400" y="2076450"/>
            <a:ext cx="1371600"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39" name="Text Placeholder 3"/>
          <p:cNvSpPr>
            <a:spLocks noGrp="1"/>
          </p:cNvSpPr>
          <p:nvPr>
            <p:ph type="body" sz="quarter" idx="50" hasCustomPrompt="1"/>
          </p:nvPr>
        </p:nvSpPr>
        <p:spPr>
          <a:xfrm>
            <a:off x="7239000" y="2076451"/>
            <a:ext cx="1364296"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51"/>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282735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Slide - 12 Attorneys">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5" name="Picture Placeholder 5"/>
          <p:cNvSpPr>
            <a:spLocks noGrp="1"/>
          </p:cNvSpPr>
          <p:nvPr>
            <p:ph type="pic" sz="quarter" idx="10"/>
          </p:nvPr>
        </p:nvSpPr>
        <p:spPr>
          <a:xfrm>
            <a:off x="474457" y="1276353"/>
            <a:ext cx="602409"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49" name="Picture Placeholder 5"/>
          <p:cNvSpPr>
            <a:spLocks noGrp="1"/>
          </p:cNvSpPr>
          <p:nvPr>
            <p:ph type="pic" sz="quarter" idx="11"/>
          </p:nvPr>
        </p:nvSpPr>
        <p:spPr>
          <a:xfrm>
            <a:off x="464391" y="2266953"/>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1" name="Picture Placeholder 5"/>
          <p:cNvSpPr>
            <a:spLocks noGrp="1"/>
          </p:cNvSpPr>
          <p:nvPr>
            <p:ph type="pic" sz="quarter" idx="12"/>
          </p:nvPr>
        </p:nvSpPr>
        <p:spPr>
          <a:xfrm>
            <a:off x="470142" y="3333753"/>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3" name="Picture Placeholder 5"/>
          <p:cNvSpPr>
            <a:spLocks noGrp="1"/>
          </p:cNvSpPr>
          <p:nvPr>
            <p:ph type="pic" sz="quarter" idx="13"/>
          </p:nvPr>
        </p:nvSpPr>
        <p:spPr>
          <a:xfrm>
            <a:off x="2590800" y="1276353"/>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5" name="Picture Placeholder 5"/>
          <p:cNvSpPr>
            <a:spLocks noGrp="1"/>
          </p:cNvSpPr>
          <p:nvPr>
            <p:ph type="pic" sz="quarter" idx="14"/>
          </p:nvPr>
        </p:nvSpPr>
        <p:spPr>
          <a:xfrm>
            <a:off x="2590800" y="2269469"/>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7" name="Picture Placeholder 5"/>
          <p:cNvSpPr>
            <a:spLocks noGrp="1"/>
          </p:cNvSpPr>
          <p:nvPr>
            <p:ph type="pic" sz="quarter" idx="15"/>
          </p:nvPr>
        </p:nvSpPr>
        <p:spPr>
          <a:xfrm>
            <a:off x="2590800" y="3333753"/>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5" name="Picture Placeholder 5"/>
          <p:cNvSpPr>
            <a:spLocks noGrp="1"/>
          </p:cNvSpPr>
          <p:nvPr>
            <p:ph type="pic" sz="quarter" idx="16"/>
          </p:nvPr>
        </p:nvSpPr>
        <p:spPr>
          <a:xfrm>
            <a:off x="4724400" y="1276353"/>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7" name="Picture Placeholder 5"/>
          <p:cNvSpPr>
            <a:spLocks noGrp="1"/>
          </p:cNvSpPr>
          <p:nvPr>
            <p:ph type="pic" sz="quarter" idx="17"/>
          </p:nvPr>
        </p:nvSpPr>
        <p:spPr>
          <a:xfrm>
            <a:off x="4724400" y="2266952"/>
            <a:ext cx="593341" cy="826983"/>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9" name="Picture Placeholder 5"/>
          <p:cNvSpPr>
            <a:spLocks noGrp="1"/>
          </p:cNvSpPr>
          <p:nvPr>
            <p:ph type="pic" sz="quarter" idx="18"/>
          </p:nvPr>
        </p:nvSpPr>
        <p:spPr>
          <a:xfrm>
            <a:off x="4724400" y="3333750"/>
            <a:ext cx="593341" cy="832104"/>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1" name="Picture Placeholder 5"/>
          <p:cNvSpPr>
            <a:spLocks noGrp="1"/>
          </p:cNvSpPr>
          <p:nvPr>
            <p:ph type="pic" sz="quarter" idx="19"/>
          </p:nvPr>
        </p:nvSpPr>
        <p:spPr>
          <a:xfrm>
            <a:off x="6858006" y="1277431"/>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3" name="Picture Placeholder 5"/>
          <p:cNvSpPr>
            <a:spLocks noGrp="1"/>
          </p:cNvSpPr>
          <p:nvPr>
            <p:ph type="pic" sz="quarter" idx="20"/>
          </p:nvPr>
        </p:nvSpPr>
        <p:spPr>
          <a:xfrm>
            <a:off x="6858006" y="2266953"/>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5" name="Picture Placeholder 5"/>
          <p:cNvSpPr>
            <a:spLocks noGrp="1"/>
          </p:cNvSpPr>
          <p:nvPr>
            <p:ph type="pic" sz="quarter" idx="21"/>
          </p:nvPr>
        </p:nvSpPr>
        <p:spPr>
          <a:xfrm>
            <a:off x="6858000" y="3333753"/>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5" name="Title 1"/>
          <p:cNvSpPr>
            <a:spLocks noGrp="1"/>
          </p:cNvSpPr>
          <p:nvPr>
            <p:ph type="title" hasCustomPrompt="1"/>
          </p:nvPr>
        </p:nvSpPr>
        <p:spPr>
          <a:xfrm>
            <a:off x="457202" y="212053"/>
            <a:ext cx="8305798" cy="612836"/>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6" name="Text Placeholder 5"/>
          <p:cNvSpPr>
            <a:spLocks noGrp="1"/>
          </p:cNvSpPr>
          <p:nvPr>
            <p:ph type="body" sz="quarter" idx="22" hasCustomPrompt="1"/>
          </p:nvPr>
        </p:nvSpPr>
        <p:spPr>
          <a:xfrm>
            <a:off x="457202" y="819150"/>
            <a:ext cx="8305798"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7" name="Text Placeholder 2"/>
          <p:cNvSpPr>
            <a:spLocks noGrp="1"/>
          </p:cNvSpPr>
          <p:nvPr>
            <p:ph type="body" sz="quarter" idx="23" hasCustomPrompt="1"/>
          </p:nvPr>
        </p:nvSpPr>
        <p:spPr>
          <a:xfrm>
            <a:off x="1066800" y="12763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 name="Text Placeholder 2"/>
          <p:cNvSpPr>
            <a:spLocks noGrp="1"/>
          </p:cNvSpPr>
          <p:nvPr>
            <p:ph type="body" sz="quarter" idx="35" hasCustomPrompt="1"/>
          </p:nvPr>
        </p:nvSpPr>
        <p:spPr>
          <a:xfrm>
            <a:off x="1066800" y="15049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31" name="Text Placeholder 2"/>
          <p:cNvSpPr>
            <a:spLocks noGrp="1"/>
          </p:cNvSpPr>
          <p:nvPr>
            <p:ph type="body" sz="quarter" idx="36" hasCustomPrompt="1"/>
          </p:nvPr>
        </p:nvSpPr>
        <p:spPr>
          <a:xfrm>
            <a:off x="1062626" y="2274257"/>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2" name="Text Placeholder 2"/>
          <p:cNvSpPr>
            <a:spLocks noGrp="1"/>
          </p:cNvSpPr>
          <p:nvPr>
            <p:ph type="body" sz="quarter" idx="37" hasCustomPrompt="1"/>
          </p:nvPr>
        </p:nvSpPr>
        <p:spPr>
          <a:xfrm>
            <a:off x="1062626" y="2502856"/>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33" name="Text Placeholder 2"/>
          <p:cNvSpPr>
            <a:spLocks noGrp="1"/>
          </p:cNvSpPr>
          <p:nvPr>
            <p:ph type="body" sz="quarter" idx="38" hasCustomPrompt="1"/>
          </p:nvPr>
        </p:nvSpPr>
        <p:spPr>
          <a:xfrm>
            <a:off x="1066800" y="33337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4" name="Text Placeholder 2"/>
          <p:cNvSpPr>
            <a:spLocks noGrp="1"/>
          </p:cNvSpPr>
          <p:nvPr>
            <p:ph type="body" sz="quarter" idx="39" hasCustomPrompt="1"/>
          </p:nvPr>
        </p:nvSpPr>
        <p:spPr>
          <a:xfrm>
            <a:off x="1066800" y="356235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5" name="Text Placeholder 2"/>
          <p:cNvSpPr>
            <a:spLocks noGrp="1"/>
          </p:cNvSpPr>
          <p:nvPr>
            <p:ph type="body" sz="quarter" idx="40" hasCustomPrompt="1"/>
          </p:nvPr>
        </p:nvSpPr>
        <p:spPr>
          <a:xfrm>
            <a:off x="3198313" y="1272176"/>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6" name="Text Placeholder 2"/>
          <p:cNvSpPr>
            <a:spLocks noGrp="1"/>
          </p:cNvSpPr>
          <p:nvPr>
            <p:ph type="body" sz="quarter" idx="41" hasCustomPrompt="1"/>
          </p:nvPr>
        </p:nvSpPr>
        <p:spPr>
          <a:xfrm>
            <a:off x="3198313" y="1500776"/>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7" name="Text Placeholder 2"/>
          <p:cNvSpPr>
            <a:spLocks noGrp="1"/>
          </p:cNvSpPr>
          <p:nvPr>
            <p:ph type="body" sz="quarter" idx="42" hasCustomPrompt="1"/>
          </p:nvPr>
        </p:nvSpPr>
        <p:spPr>
          <a:xfrm>
            <a:off x="3198312" y="2267994"/>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8" name="Text Placeholder 2"/>
          <p:cNvSpPr>
            <a:spLocks noGrp="1"/>
          </p:cNvSpPr>
          <p:nvPr>
            <p:ph type="body" sz="quarter" idx="43" hasCustomPrompt="1"/>
          </p:nvPr>
        </p:nvSpPr>
        <p:spPr>
          <a:xfrm>
            <a:off x="3198312" y="2496594"/>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9" name="Text Placeholder 2"/>
          <p:cNvSpPr>
            <a:spLocks noGrp="1"/>
          </p:cNvSpPr>
          <p:nvPr>
            <p:ph type="body" sz="quarter" idx="44" hasCustomPrompt="1"/>
          </p:nvPr>
        </p:nvSpPr>
        <p:spPr>
          <a:xfrm>
            <a:off x="3198312"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0" name="Text Placeholder 2"/>
          <p:cNvSpPr>
            <a:spLocks noGrp="1"/>
          </p:cNvSpPr>
          <p:nvPr>
            <p:ph type="body" sz="quarter" idx="45" hasCustomPrompt="1"/>
          </p:nvPr>
        </p:nvSpPr>
        <p:spPr>
          <a:xfrm>
            <a:off x="3198312" y="354878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1" name="Text Placeholder 2"/>
          <p:cNvSpPr>
            <a:spLocks noGrp="1"/>
          </p:cNvSpPr>
          <p:nvPr>
            <p:ph type="body" sz="quarter" idx="46" hasCustomPrompt="1"/>
          </p:nvPr>
        </p:nvSpPr>
        <p:spPr>
          <a:xfrm>
            <a:off x="5334000" y="12763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2" name="Text Placeholder 2"/>
          <p:cNvSpPr>
            <a:spLocks noGrp="1"/>
          </p:cNvSpPr>
          <p:nvPr>
            <p:ph type="body" sz="quarter" idx="47" hasCustomPrompt="1"/>
          </p:nvPr>
        </p:nvSpPr>
        <p:spPr>
          <a:xfrm>
            <a:off x="5334000" y="150495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3" name="Text Placeholder 2"/>
          <p:cNvSpPr>
            <a:spLocks noGrp="1"/>
          </p:cNvSpPr>
          <p:nvPr>
            <p:ph type="body" sz="quarter" idx="48" hasCustomPrompt="1"/>
          </p:nvPr>
        </p:nvSpPr>
        <p:spPr>
          <a:xfrm>
            <a:off x="5321474" y="228052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4" name="Text Placeholder 2"/>
          <p:cNvSpPr>
            <a:spLocks noGrp="1"/>
          </p:cNvSpPr>
          <p:nvPr>
            <p:ph type="body" sz="quarter" idx="49" hasCustomPrompt="1"/>
          </p:nvPr>
        </p:nvSpPr>
        <p:spPr>
          <a:xfrm>
            <a:off x="5321474" y="250912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6" name="Text Placeholder 2"/>
          <p:cNvSpPr>
            <a:spLocks noGrp="1"/>
          </p:cNvSpPr>
          <p:nvPr>
            <p:ph type="body" sz="quarter" idx="50" hasCustomPrompt="1"/>
          </p:nvPr>
        </p:nvSpPr>
        <p:spPr>
          <a:xfrm>
            <a:off x="5327737"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7" name="Text Placeholder 2"/>
          <p:cNvSpPr>
            <a:spLocks noGrp="1"/>
          </p:cNvSpPr>
          <p:nvPr>
            <p:ph type="body" sz="quarter" idx="51" hasCustomPrompt="1"/>
          </p:nvPr>
        </p:nvSpPr>
        <p:spPr>
          <a:xfrm>
            <a:off x="5327737" y="354878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8" name="Text Placeholder 2"/>
          <p:cNvSpPr>
            <a:spLocks noGrp="1"/>
          </p:cNvSpPr>
          <p:nvPr>
            <p:ph type="body" sz="quarter" idx="52" hasCustomPrompt="1"/>
          </p:nvPr>
        </p:nvSpPr>
        <p:spPr>
          <a:xfrm>
            <a:off x="7450899" y="1272174"/>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0" name="Text Placeholder 2"/>
          <p:cNvSpPr>
            <a:spLocks noGrp="1"/>
          </p:cNvSpPr>
          <p:nvPr>
            <p:ph type="body" sz="quarter" idx="53" hasCustomPrompt="1"/>
          </p:nvPr>
        </p:nvSpPr>
        <p:spPr>
          <a:xfrm>
            <a:off x="7450899" y="1500774"/>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52" name="Text Placeholder 2"/>
          <p:cNvSpPr>
            <a:spLocks noGrp="1"/>
          </p:cNvSpPr>
          <p:nvPr>
            <p:ph type="body" sz="quarter" idx="54" hasCustomPrompt="1"/>
          </p:nvPr>
        </p:nvSpPr>
        <p:spPr>
          <a:xfrm>
            <a:off x="7444636" y="2274257"/>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4" name="Text Placeholder 2"/>
          <p:cNvSpPr>
            <a:spLocks noGrp="1"/>
          </p:cNvSpPr>
          <p:nvPr>
            <p:ph type="body" sz="quarter" idx="55" hasCustomPrompt="1"/>
          </p:nvPr>
        </p:nvSpPr>
        <p:spPr>
          <a:xfrm>
            <a:off x="7444636" y="2502857"/>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56" name="Text Placeholder 2"/>
          <p:cNvSpPr>
            <a:spLocks noGrp="1"/>
          </p:cNvSpPr>
          <p:nvPr>
            <p:ph type="body" sz="quarter" idx="56" hasCustomPrompt="1"/>
          </p:nvPr>
        </p:nvSpPr>
        <p:spPr>
          <a:xfrm>
            <a:off x="7475951" y="3326443"/>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8" name="Text Placeholder 2"/>
          <p:cNvSpPr>
            <a:spLocks noGrp="1"/>
          </p:cNvSpPr>
          <p:nvPr>
            <p:ph type="body" sz="quarter" idx="57" hasCustomPrompt="1"/>
          </p:nvPr>
        </p:nvSpPr>
        <p:spPr>
          <a:xfrm>
            <a:off x="7475951" y="3555043"/>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cxnSp>
        <p:nvCxnSpPr>
          <p:cNvPr id="59" name="Straight Connector 58"/>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5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046839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ombstone Logo Slide">
    <p:spTree>
      <p:nvGrpSpPr>
        <p:cNvPr id="1" name=""/>
        <p:cNvGrpSpPr/>
        <p:nvPr/>
      </p:nvGrpSpPr>
      <p:grpSpPr>
        <a:xfrm>
          <a:off x="0" y="0"/>
          <a:ext cx="0" cy="0"/>
          <a:chOff x="0" y="0"/>
          <a:chExt cx="0" cy="0"/>
        </a:xfrm>
      </p:grpSpPr>
      <p:cxnSp>
        <p:nvCxnSpPr>
          <p:cNvPr id="5" name="Straight Connector 4"/>
          <p:cNvCxnSpPr/>
          <p:nvPr/>
        </p:nvCxnSpPr>
        <p:spPr>
          <a:xfrm>
            <a:off x="457391" y="824889"/>
            <a:ext cx="822940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207"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2" name="Picture Placeholder 5"/>
          <p:cNvSpPr>
            <a:spLocks noGrp="1"/>
          </p:cNvSpPr>
          <p:nvPr>
            <p:ph type="pic" sz="quarter" idx="12"/>
          </p:nvPr>
        </p:nvSpPr>
        <p:spPr>
          <a:xfrm>
            <a:off x="457207"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4" name="Picture Placeholder 5"/>
          <p:cNvSpPr>
            <a:spLocks noGrp="1"/>
          </p:cNvSpPr>
          <p:nvPr>
            <p:ph type="pic" sz="quarter" idx="14"/>
          </p:nvPr>
        </p:nvSpPr>
        <p:spPr>
          <a:xfrm>
            <a:off x="2582839"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6" name="Picture Placeholder 5"/>
          <p:cNvSpPr>
            <a:spLocks noGrp="1"/>
          </p:cNvSpPr>
          <p:nvPr>
            <p:ph type="pic" sz="quarter" idx="16"/>
          </p:nvPr>
        </p:nvSpPr>
        <p:spPr>
          <a:xfrm>
            <a:off x="2568587"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8" name="Picture Placeholder 5"/>
          <p:cNvSpPr>
            <a:spLocks noGrp="1"/>
          </p:cNvSpPr>
          <p:nvPr>
            <p:ph type="pic" sz="quarter" idx="18"/>
          </p:nvPr>
        </p:nvSpPr>
        <p:spPr>
          <a:xfrm>
            <a:off x="4648210"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0" name="Picture Placeholder 5"/>
          <p:cNvSpPr>
            <a:spLocks noGrp="1"/>
          </p:cNvSpPr>
          <p:nvPr>
            <p:ph type="pic" sz="quarter" idx="20"/>
          </p:nvPr>
        </p:nvSpPr>
        <p:spPr>
          <a:xfrm>
            <a:off x="4648210"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2" name="Picture Placeholder 5"/>
          <p:cNvSpPr>
            <a:spLocks noGrp="1"/>
          </p:cNvSpPr>
          <p:nvPr>
            <p:ph type="pic" sz="quarter" idx="22"/>
          </p:nvPr>
        </p:nvSpPr>
        <p:spPr>
          <a:xfrm>
            <a:off x="6759587"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4" name="Picture Placeholder 5"/>
          <p:cNvSpPr>
            <a:spLocks noGrp="1"/>
          </p:cNvSpPr>
          <p:nvPr>
            <p:ph type="pic" sz="quarter" idx="24"/>
          </p:nvPr>
        </p:nvSpPr>
        <p:spPr>
          <a:xfrm>
            <a:off x="6759587"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1" name="Content Placeholder 11"/>
          <p:cNvSpPr>
            <a:spLocks noGrp="1"/>
          </p:cNvSpPr>
          <p:nvPr>
            <p:ph sz="quarter" idx="25" hasCustomPrompt="1"/>
          </p:nvPr>
        </p:nvSpPr>
        <p:spPr>
          <a:xfrm>
            <a:off x="457391"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3" name="Content Placeholder 11"/>
          <p:cNvSpPr>
            <a:spLocks noGrp="1"/>
          </p:cNvSpPr>
          <p:nvPr>
            <p:ph sz="quarter" idx="26" hasCustomPrompt="1"/>
          </p:nvPr>
        </p:nvSpPr>
        <p:spPr>
          <a:xfrm>
            <a:off x="2582647"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5" name="Content Placeholder 11"/>
          <p:cNvSpPr>
            <a:spLocks noGrp="1"/>
          </p:cNvSpPr>
          <p:nvPr>
            <p:ph sz="quarter" idx="27" hasCustomPrompt="1"/>
          </p:nvPr>
        </p:nvSpPr>
        <p:spPr>
          <a:xfrm>
            <a:off x="4648212"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7" name="Content Placeholder 11"/>
          <p:cNvSpPr>
            <a:spLocks noGrp="1"/>
          </p:cNvSpPr>
          <p:nvPr>
            <p:ph sz="quarter" idx="28" hasCustomPrompt="1"/>
          </p:nvPr>
        </p:nvSpPr>
        <p:spPr>
          <a:xfrm>
            <a:off x="6764060" y="2120813"/>
            <a:ext cx="1951668"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9" name="Title 1"/>
          <p:cNvSpPr>
            <a:spLocks noGrp="1"/>
          </p:cNvSpPr>
          <p:nvPr>
            <p:ph type="title" hasCustomPrompt="1"/>
          </p:nvPr>
        </p:nvSpPr>
        <p:spPr>
          <a:xfrm>
            <a:off x="381000" y="215291"/>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21" name="Text Placeholder 5"/>
          <p:cNvSpPr>
            <a:spLocks noGrp="1"/>
          </p:cNvSpPr>
          <p:nvPr>
            <p:ph type="body" sz="quarter" idx="29" hasCustomPrompt="1"/>
          </p:nvPr>
        </p:nvSpPr>
        <p:spPr>
          <a:xfrm>
            <a:off x="381000" y="824889"/>
            <a:ext cx="8305800" cy="304800"/>
          </a:xfrm>
          <a:prstGeom prst="rect">
            <a:avLst/>
          </a:prstGeom>
        </p:spPr>
        <p:txBody>
          <a:bodyPr>
            <a:noAutofit/>
          </a:bodyPr>
          <a:lstStyle>
            <a:lvl1pPr marL="0" indent="0">
              <a:buNone/>
              <a:defRPr lang="en-US" sz="2000" b="1" kern="1200" smtClean="0">
                <a:solidFill>
                  <a:srgbClr val="ED8B00"/>
                </a:solidFill>
                <a:latin typeface="+mn-lt"/>
                <a:ea typeface="+mn-ea"/>
                <a:cs typeface="+mn-cs"/>
              </a:defRPr>
            </a:lvl1pPr>
          </a:lstStyle>
          <a:p>
            <a:pPr lvl="0"/>
            <a:r>
              <a:rPr lang="en-US" dirty="0"/>
              <a:t>Click to add subtitle</a:t>
            </a:r>
          </a:p>
        </p:txBody>
      </p:sp>
      <p:sp>
        <p:nvSpPr>
          <p:cNvPr id="23" name="Content Placeholder 11"/>
          <p:cNvSpPr>
            <a:spLocks noGrp="1"/>
          </p:cNvSpPr>
          <p:nvPr>
            <p:ph sz="quarter" idx="30" hasCustomPrompt="1"/>
          </p:nvPr>
        </p:nvSpPr>
        <p:spPr>
          <a:xfrm>
            <a:off x="457207"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5" name="Content Placeholder 11"/>
          <p:cNvSpPr>
            <a:spLocks noGrp="1"/>
          </p:cNvSpPr>
          <p:nvPr>
            <p:ph sz="quarter" idx="31" hasCustomPrompt="1"/>
          </p:nvPr>
        </p:nvSpPr>
        <p:spPr>
          <a:xfrm>
            <a:off x="2582453"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6" name="Content Placeholder 11"/>
          <p:cNvSpPr>
            <a:spLocks noGrp="1"/>
          </p:cNvSpPr>
          <p:nvPr>
            <p:ph sz="quarter" idx="32" hasCustomPrompt="1"/>
          </p:nvPr>
        </p:nvSpPr>
        <p:spPr>
          <a:xfrm>
            <a:off x="4648024"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7" name="Content Placeholder 11"/>
          <p:cNvSpPr>
            <a:spLocks noGrp="1"/>
          </p:cNvSpPr>
          <p:nvPr>
            <p:ph sz="quarter" idx="33" hasCustomPrompt="1"/>
          </p:nvPr>
        </p:nvSpPr>
        <p:spPr>
          <a:xfrm>
            <a:off x="6763871" y="3790951"/>
            <a:ext cx="1951668"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cxnSp>
        <p:nvCxnSpPr>
          <p:cNvPr id="28" name="Straight Connector 27"/>
          <p:cNvCxnSpPr/>
          <p:nvPr/>
        </p:nvCxnSpPr>
        <p:spPr>
          <a:xfrm>
            <a:off x="381004"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3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96323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cxnSp>
        <p:nvCxnSpPr>
          <p:cNvPr id="3" name="Straight Connector 2"/>
          <p:cNvCxnSpPr/>
          <p:nvPr/>
        </p:nvCxnSpPr>
        <p:spPr>
          <a:xfrm>
            <a:off x="381000" y="827393"/>
            <a:ext cx="83820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0" y="217795"/>
            <a:ext cx="8382000" cy="609601"/>
          </a:xfrm>
          <a:prstGeom prst="rect">
            <a:avLst/>
          </a:prstGeom>
        </p:spPr>
        <p:txBody>
          <a:bodyPr>
            <a:noAutofit/>
          </a:bodyPr>
          <a:lstStyle>
            <a:lvl1pPr algn="l">
              <a:defRPr sz="3500" b="1">
                <a:solidFill>
                  <a:srgbClr val="9D2235"/>
                </a:solidFill>
              </a:defRPr>
            </a:lvl1pPr>
          </a:lstStyle>
          <a:p>
            <a:r>
              <a:rPr lang="en-US" dirty="0"/>
              <a:t>Table</a:t>
            </a:r>
          </a:p>
        </p:txBody>
      </p:sp>
      <p:sp>
        <p:nvSpPr>
          <p:cNvPr id="5" name="Text Placeholder 5"/>
          <p:cNvSpPr>
            <a:spLocks noGrp="1"/>
          </p:cNvSpPr>
          <p:nvPr>
            <p:ph type="body" sz="quarter" idx="22" hasCustomPrompt="1"/>
          </p:nvPr>
        </p:nvSpPr>
        <p:spPr>
          <a:xfrm>
            <a:off x="379562" y="827393"/>
            <a:ext cx="83820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7" name="Table Placeholder 6"/>
          <p:cNvSpPr>
            <a:spLocks noGrp="1"/>
          </p:cNvSpPr>
          <p:nvPr>
            <p:ph type="tbl" sz="quarter" idx="23"/>
          </p:nvPr>
        </p:nvSpPr>
        <p:spPr>
          <a:xfrm>
            <a:off x="381000" y="1352550"/>
            <a:ext cx="4495800" cy="2895600"/>
          </a:xfrm>
        </p:spPr>
        <p:txBody>
          <a:bodyPr>
            <a:normAutofit/>
          </a:bodyPr>
          <a:lstStyle>
            <a:lvl1pPr marL="0" indent="0">
              <a:buNone/>
              <a:defRPr sz="1400">
                <a:solidFill>
                  <a:srgbClr val="080808"/>
                </a:solidFill>
              </a:defRPr>
            </a:lvl1pPr>
          </a:lstStyle>
          <a:p>
            <a:r>
              <a:rPr lang="en-US"/>
              <a:t>Click icon to add table</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baseline="0"/>
            </a:lvl1pPr>
          </a:lstStyle>
          <a:p>
            <a:pPr lvl="0"/>
            <a:r>
              <a:rPr lang="en-US" dirty="0"/>
              <a:t>Click to add text</a:t>
            </a:r>
          </a:p>
        </p:txBody>
      </p:sp>
      <p:cxnSp>
        <p:nvCxnSpPr>
          <p:cNvPr id="8" name="Straight Connector 7"/>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999062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hart-Graph">
    <p:spTree>
      <p:nvGrpSpPr>
        <p:cNvPr id="1" name=""/>
        <p:cNvGrpSpPr/>
        <p:nvPr/>
      </p:nvGrpSpPr>
      <p:grpSpPr>
        <a:xfrm>
          <a:off x="0" y="0"/>
          <a:ext cx="0" cy="0"/>
          <a:chOff x="0" y="0"/>
          <a:chExt cx="0" cy="0"/>
        </a:xfrm>
      </p:grpSpPr>
      <p:cxnSp>
        <p:nvCxnSpPr>
          <p:cNvPr id="3" name="Straight Connector 2"/>
          <p:cNvCxnSpPr/>
          <p:nvPr/>
        </p:nvCxnSpPr>
        <p:spPr>
          <a:xfrm>
            <a:off x="381000" y="819150"/>
            <a:ext cx="83058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0" y="215291"/>
            <a:ext cx="8382000" cy="609601"/>
          </a:xfrm>
          <a:prstGeom prst="rect">
            <a:avLst/>
          </a:prstGeom>
        </p:spPr>
        <p:txBody>
          <a:bodyPr>
            <a:noAutofit/>
          </a:bodyPr>
          <a:lstStyle>
            <a:lvl1pPr algn="l">
              <a:defRPr sz="3500" b="1">
                <a:solidFill>
                  <a:srgbClr val="9D2235"/>
                </a:solidFill>
              </a:defRPr>
            </a:lvl1pPr>
          </a:lstStyle>
          <a:p>
            <a:r>
              <a:rPr lang="en-US" dirty="0"/>
              <a:t>Chart/Graph</a:t>
            </a:r>
          </a:p>
        </p:txBody>
      </p:sp>
      <p:sp>
        <p:nvSpPr>
          <p:cNvPr id="5" name="Text Placeholder 5"/>
          <p:cNvSpPr>
            <a:spLocks noGrp="1"/>
          </p:cNvSpPr>
          <p:nvPr>
            <p:ph type="body" sz="quarter" idx="22" hasCustomPrompt="1"/>
          </p:nvPr>
        </p:nvSpPr>
        <p:spPr>
          <a:xfrm>
            <a:off x="381000" y="815915"/>
            <a:ext cx="83820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8" name="Chart Placeholder 7"/>
          <p:cNvSpPr>
            <a:spLocks noGrp="1"/>
          </p:cNvSpPr>
          <p:nvPr>
            <p:ph type="chart" sz="quarter" idx="23"/>
          </p:nvPr>
        </p:nvSpPr>
        <p:spPr>
          <a:xfrm>
            <a:off x="381000" y="1352550"/>
            <a:ext cx="4343400" cy="2895600"/>
          </a:xfrm>
        </p:spPr>
        <p:txBody>
          <a:bodyPr>
            <a:normAutofit/>
          </a:bodyPr>
          <a:lstStyle>
            <a:lvl1pPr marL="0" indent="0">
              <a:buNone/>
              <a:defRPr sz="1400">
                <a:solidFill>
                  <a:srgbClr val="080808"/>
                </a:solidFill>
              </a:defRPr>
            </a:lvl1pPr>
          </a:lstStyle>
          <a:p>
            <a:r>
              <a:rPr lang="en-US"/>
              <a:t>Click icon to add chart</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a:lvl1pPr>
          </a:lstStyle>
          <a:p>
            <a:pPr lvl="0"/>
            <a:r>
              <a:rPr lang="en-US" dirty="0"/>
              <a:t>Click to add text</a:t>
            </a:r>
          </a:p>
        </p:txBody>
      </p:sp>
      <p:cxnSp>
        <p:nvCxnSpPr>
          <p:cNvPr id="10" name="Straight Connector 9"/>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9402638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9556"/>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19150"/>
            <a:ext cx="8305800" cy="304800"/>
          </a:xfrm>
          <a:prstGeom prst="rect">
            <a:avLst/>
          </a:prstGeom>
        </p:spPr>
        <p:txBody>
          <a:bodyPr>
            <a:noAutofit/>
          </a:bodyPr>
          <a:lstStyle>
            <a:lvl1pPr marL="0" indent="0">
              <a:buNone/>
              <a:defRPr sz="2000" b="1">
                <a:solidFill>
                  <a:srgbClr val="ED8B00"/>
                </a:solidFill>
              </a:defRPr>
            </a:lvl1pPr>
          </a:lstStyle>
          <a:p>
            <a:pPr lvl="0"/>
            <a:r>
              <a:rPr lang="en-US" dirty="0"/>
              <a:t>Click to add subtitle</a:t>
            </a:r>
          </a:p>
        </p:txBody>
      </p:sp>
      <p:cxnSp>
        <p:nvCxnSpPr>
          <p:cNvPr id="7" name="Straight Connector 6"/>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hasCustomPrompt="1"/>
          </p:nvPr>
        </p:nvSpPr>
        <p:spPr>
          <a:xfrm>
            <a:off x="457200" y="1311275"/>
            <a:ext cx="8283391" cy="3394075"/>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9" name="Straight Connector 8"/>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36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ocation Slide 2">
    <p:spTree>
      <p:nvGrpSpPr>
        <p:cNvPr id="1" name=""/>
        <p:cNvGrpSpPr/>
        <p:nvPr/>
      </p:nvGrpSpPr>
      <p:grpSpPr>
        <a:xfrm>
          <a:off x="0" y="0"/>
          <a:ext cx="0" cy="0"/>
          <a:chOff x="0" y="0"/>
          <a:chExt cx="0" cy="0"/>
        </a:xfrm>
      </p:grpSpPr>
      <p:grpSp>
        <p:nvGrpSpPr>
          <p:cNvPr id="3" name="Group 2"/>
          <p:cNvGrpSpPr/>
          <p:nvPr/>
        </p:nvGrpSpPr>
        <p:grpSpPr>
          <a:xfrm>
            <a:off x="457206" y="946470"/>
            <a:ext cx="2466251" cy="1063523"/>
            <a:chOff x="530650" y="942625"/>
            <a:chExt cx="2466251" cy="1063523"/>
          </a:xfrm>
        </p:grpSpPr>
        <p:pic>
          <p:nvPicPr>
            <p:cNvPr id="58" name="Picture 2" descr="\\dcfp1\workprod\Marketing\DESIGN AND COLLATERAL\07-StockImages\StockImages\GettyImages-17158503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530650" y="944750"/>
              <a:ext cx="2466251" cy="1061398"/>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userDrawn="1"/>
          </p:nvSpPr>
          <p:spPr>
            <a:xfrm>
              <a:off x="530650" y="944750"/>
              <a:ext cx="2464116" cy="273668"/>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lide Title"/>
            <p:cNvSpPr txBox="1">
              <a:spLocks/>
            </p:cNvSpPr>
            <p:nvPr userDrawn="1"/>
          </p:nvSpPr>
          <p:spPr>
            <a:xfrm>
              <a:off x="530650" y="942625"/>
              <a:ext cx="2464116" cy="275793"/>
            </a:xfrm>
            <a:prstGeom prst="rect">
              <a:avLst/>
            </a:prstGeom>
            <a:solidFill>
              <a:srgbClr val="ED8B00"/>
            </a:solidFill>
          </p:spPr>
          <p:txBody>
            <a:bodyPr vert="horz" lIns="91440" tIns="0" rIns="0" bIns="0" rtlCol="0" anchor="ctr">
              <a:noAutofit/>
            </a:bodyPr>
            <a:lstStyle>
              <a:defPPr>
                <a:defRPr lang="en-US"/>
              </a:defPPr>
              <a:lvl1pPr algn="ctr" defTabSz="816186">
                <a:spcBef>
                  <a:spcPct val="0"/>
                </a:spcBef>
                <a:buNone/>
                <a:defRPr b="1">
                  <a:solidFill>
                    <a:schemeClr val="bg1"/>
                  </a:solidFill>
                  <a:latin typeface="+mj-lt"/>
                  <a:ea typeface="+mj-ea"/>
                  <a:cs typeface="+mj-cs"/>
                </a:defRPr>
              </a:lvl1pPr>
            </a:lstStyle>
            <a:p>
              <a:pPr lvl="0"/>
              <a:r>
                <a:rPr lang="en-US" dirty="0"/>
                <a:t>WASHINGTON, D.C.</a:t>
              </a:r>
            </a:p>
          </p:txBody>
        </p:sp>
      </p:grpSp>
      <p:grpSp>
        <p:nvGrpSpPr>
          <p:cNvPr id="61" name="Group 60"/>
          <p:cNvGrpSpPr/>
          <p:nvPr/>
        </p:nvGrpSpPr>
        <p:grpSpPr>
          <a:xfrm>
            <a:off x="3338873" y="939740"/>
            <a:ext cx="2469111" cy="1061398"/>
            <a:chOff x="3273971" y="943805"/>
            <a:chExt cx="2743457" cy="1179331"/>
          </a:xfrm>
        </p:grpSpPr>
        <p:pic>
          <p:nvPicPr>
            <p:cNvPr id="62"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3274228" y="944987"/>
              <a:ext cx="2743200" cy="1178149"/>
            </a:xfrm>
            <a:prstGeom prst="rect">
              <a:avLst/>
            </a:prstGeom>
            <a:gradFill flip="none" rotWithShape="1">
              <a:gsLst>
                <a:gs pos="0">
                  <a:srgbClr val="C00000"/>
                </a:gs>
                <a:gs pos="100000">
                  <a:srgbClr val="FFC000"/>
                </a:gs>
              </a:gsLst>
              <a:lin ang="2700000" scaled="1"/>
              <a:tileRect/>
            </a:gradFill>
          </p:spPr>
        </p:pic>
        <p:sp>
          <p:nvSpPr>
            <p:cNvPr id="63" name="Rectangle 62"/>
            <p:cNvSpPr/>
            <p:nvPr userDrawn="1"/>
          </p:nvSpPr>
          <p:spPr>
            <a:xfrm>
              <a:off x="3273971" y="943805"/>
              <a:ext cx="2743457" cy="304076"/>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Title"/>
            <p:cNvSpPr txBox="1">
              <a:spLocks/>
            </p:cNvSpPr>
            <p:nvPr userDrawn="1"/>
          </p:nvSpPr>
          <p:spPr>
            <a:xfrm>
              <a:off x="3277149" y="944987"/>
              <a:ext cx="2737103"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NEW YORK</a:t>
              </a:r>
            </a:p>
          </p:txBody>
        </p:sp>
      </p:grpSp>
      <p:grpSp>
        <p:nvGrpSpPr>
          <p:cNvPr id="65" name="Group 64"/>
          <p:cNvGrpSpPr/>
          <p:nvPr/>
        </p:nvGrpSpPr>
        <p:grpSpPr>
          <a:xfrm>
            <a:off x="6244001" y="939744"/>
            <a:ext cx="2471969" cy="1066408"/>
            <a:chOff x="5805124" y="945814"/>
            <a:chExt cx="2471968" cy="1066408"/>
          </a:xfrm>
        </p:grpSpPr>
        <p:pic>
          <p:nvPicPr>
            <p:cNvPr id="66" name="Picture 9">
              <a:hlinkClick r:id="rId4"/>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4105"/>
            <a:stretch/>
          </p:blipFill>
          <p:spPr bwMode="auto">
            <a:xfrm>
              <a:off x="5805124" y="952541"/>
              <a:ext cx="2471569" cy="1059681"/>
            </a:xfrm>
            <a:prstGeom prst="rect">
              <a:avLst/>
            </a:prstGeom>
            <a:gradFill flip="none" rotWithShape="1">
              <a:gsLst>
                <a:gs pos="0">
                  <a:srgbClr val="C00000"/>
                </a:gs>
                <a:gs pos="100000">
                  <a:srgbClr val="FFC000"/>
                </a:gs>
              </a:gsLst>
              <a:lin ang="2700000" scaled="1"/>
              <a:tileRect/>
            </a:gradFill>
          </p:spPr>
        </p:pic>
        <p:sp>
          <p:nvSpPr>
            <p:cNvPr id="67" name="Rectangle 66"/>
            <p:cNvSpPr/>
            <p:nvPr userDrawn="1"/>
          </p:nvSpPr>
          <p:spPr>
            <a:xfrm>
              <a:off x="5805124" y="952541"/>
              <a:ext cx="2471968" cy="273668"/>
            </a:xfrm>
            <a:prstGeom prst="rect">
              <a:avLst/>
            </a:prstGeom>
            <a:solidFill>
              <a:srgbClr val="ED8B00"/>
            </a:solidFill>
          </p:spPr>
          <p:txBody>
            <a:bodyPr vert="horz" lIns="91440" tIns="0" rIns="0" bIns="0" rtlCol="0" anchor="ctr">
              <a:noAutofit/>
            </a:bodyPr>
            <a:lstStyle/>
            <a:p>
              <a:pPr lvl="0" algn="ctr" defTabSz="816186">
                <a:spcBef>
                  <a:spcPct val="0"/>
                </a:spcBef>
                <a:buNone/>
              </a:pPr>
              <a:endParaRPr lang="en-US" b="1" dirty="0">
                <a:solidFill>
                  <a:schemeClr val="bg1"/>
                </a:solidFill>
                <a:latin typeface="+mj-lt"/>
                <a:ea typeface="+mj-ea"/>
                <a:cs typeface="+mj-cs"/>
              </a:endParaRPr>
            </a:p>
          </p:txBody>
        </p:sp>
        <p:sp>
          <p:nvSpPr>
            <p:cNvPr id="68" name="Slide Title"/>
            <p:cNvSpPr txBox="1">
              <a:spLocks/>
            </p:cNvSpPr>
            <p:nvPr userDrawn="1"/>
          </p:nvSpPr>
          <p:spPr>
            <a:xfrm>
              <a:off x="5807982" y="945814"/>
              <a:ext cx="2469110"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a:solidFill>
                    <a:schemeClr val="bg1"/>
                  </a:solidFill>
                </a:rPr>
                <a:t>LOS ANGELES</a:t>
              </a:r>
            </a:p>
          </p:txBody>
        </p:sp>
      </p:grpSp>
      <p:grpSp>
        <p:nvGrpSpPr>
          <p:cNvPr id="69" name="Group 68"/>
          <p:cNvGrpSpPr/>
          <p:nvPr/>
        </p:nvGrpSpPr>
        <p:grpSpPr>
          <a:xfrm>
            <a:off x="3336020" y="2105693"/>
            <a:ext cx="2471967" cy="1064477"/>
            <a:chOff x="3273971" y="2117191"/>
            <a:chExt cx="2746630" cy="1182752"/>
          </a:xfrm>
          <a:solidFill>
            <a:srgbClr val="007681"/>
          </a:solidFill>
        </p:grpSpPr>
        <p:pic>
          <p:nvPicPr>
            <p:cNvPr id="70"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3274228" y="2123136"/>
              <a:ext cx="2743200" cy="1176807"/>
            </a:xfrm>
            <a:prstGeom prst="rect">
              <a:avLst/>
            </a:prstGeom>
            <a:gradFill flip="none" rotWithShape="1">
              <a:gsLst>
                <a:gs pos="12000">
                  <a:srgbClr val="C00000"/>
                </a:gs>
                <a:gs pos="100000">
                  <a:srgbClr val="FFC72C"/>
                </a:gs>
              </a:gsLst>
              <a:lin ang="1800000" scaled="0"/>
              <a:tileRect/>
            </a:gradFill>
            <a:ln>
              <a:noFill/>
            </a:ln>
          </p:spPr>
        </p:pic>
        <p:sp>
          <p:nvSpPr>
            <p:cNvPr id="71" name="Rectangle 70"/>
            <p:cNvSpPr/>
            <p:nvPr userDrawn="1"/>
          </p:nvSpPr>
          <p:spPr>
            <a:xfrm>
              <a:off x="3273971" y="2117191"/>
              <a:ext cx="2743453" cy="304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Slide Title"/>
            <p:cNvSpPr txBox="1">
              <a:spLocks/>
            </p:cNvSpPr>
            <p:nvPr userDrawn="1"/>
          </p:nvSpPr>
          <p:spPr>
            <a:xfrm>
              <a:off x="3277146" y="2118373"/>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SAN FRANCISCO</a:t>
              </a:r>
            </a:p>
          </p:txBody>
        </p:sp>
      </p:grpSp>
      <p:grpSp>
        <p:nvGrpSpPr>
          <p:cNvPr id="73" name="Group 72"/>
          <p:cNvGrpSpPr/>
          <p:nvPr/>
        </p:nvGrpSpPr>
        <p:grpSpPr>
          <a:xfrm>
            <a:off x="6246863" y="2116045"/>
            <a:ext cx="2471967" cy="1070792"/>
            <a:chOff x="6017426" y="2110899"/>
            <a:chExt cx="2746630" cy="1189769"/>
          </a:xfrm>
          <a:solidFill>
            <a:srgbClr val="007681"/>
          </a:solidFill>
        </p:grpSpPr>
        <p:pic>
          <p:nvPicPr>
            <p:cNvPr id="74" name="Picture 6" descr="\\dcfp1\workprod\Marketing\DESIGN AND COLLATERAL\07-StockImages\StockImages\iStock_000052628392_Double.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a:stretch/>
          </p:blipFill>
          <p:spPr bwMode="auto">
            <a:xfrm>
              <a:off x="6017428" y="2123136"/>
              <a:ext cx="2743816" cy="1177532"/>
            </a:xfrm>
            <a:prstGeom prst="rect">
              <a:avLst/>
            </a:prstGeom>
            <a:grpFill/>
          </p:spPr>
        </p:pic>
        <p:sp>
          <p:nvSpPr>
            <p:cNvPr id="75" name="Rectangle 74"/>
            <p:cNvSpPr/>
            <p:nvPr userDrawn="1"/>
          </p:nvSpPr>
          <p:spPr>
            <a:xfrm>
              <a:off x="6017426" y="2118373"/>
              <a:ext cx="2743455" cy="304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Slide Title"/>
            <p:cNvSpPr txBox="1">
              <a:spLocks/>
            </p:cNvSpPr>
            <p:nvPr userDrawn="1"/>
          </p:nvSpPr>
          <p:spPr>
            <a:xfrm>
              <a:off x="6020601" y="2110899"/>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LONDON</a:t>
              </a:r>
            </a:p>
          </p:txBody>
        </p:sp>
      </p:grpSp>
      <p:grpSp>
        <p:nvGrpSpPr>
          <p:cNvPr id="77" name="Group 76"/>
          <p:cNvGrpSpPr/>
          <p:nvPr/>
        </p:nvGrpSpPr>
        <p:grpSpPr>
          <a:xfrm>
            <a:off x="465073" y="2123498"/>
            <a:ext cx="2469110" cy="1059989"/>
            <a:chOff x="3277148" y="3298984"/>
            <a:chExt cx="2743455" cy="1177765"/>
          </a:xfrm>
        </p:grpSpPr>
        <p:pic>
          <p:nvPicPr>
            <p:cNvPr id="78" name="Picture 7" descr="\\dcfp1\workprod\Marketing\DESIGN AND COLLATERAL\07-StockImages\StockImages\iStock_000064115479_XXXLarge.jp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277148" y="3298984"/>
              <a:ext cx="2743455" cy="1177765"/>
            </a:xfrm>
            <a:prstGeom prst="rect">
              <a:avLst/>
            </a:prstGeom>
            <a:gradFill flip="none" rotWithShape="1">
              <a:gsLst>
                <a:gs pos="12000">
                  <a:srgbClr val="C00000"/>
                </a:gs>
                <a:gs pos="100000">
                  <a:srgbClr val="FFC72C"/>
                </a:gs>
              </a:gsLst>
              <a:lin ang="1800000" scaled="0"/>
              <a:tileRect/>
            </a:gradFill>
            <a:ln>
              <a:noFill/>
            </a:ln>
          </p:spPr>
        </p:pic>
        <p:sp>
          <p:nvSpPr>
            <p:cNvPr id="79" name="Rectangle 78"/>
            <p:cNvSpPr/>
            <p:nvPr userDrawn="1"/>
          </p:nvSpPr>
          <p:spPr>
            <a:xfrm>
              <a:off x="3277148" y="3298984"/>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Slide Title"/>
            <p:cNvSpPr txBox="1">
              <a:spLocks/>
            </p:cNvSpPr>
            <p:nvPr userDrawn="1"/>
          </p:nvSpPr>
          <p:spPr>
            <a:xfrm>
              <a:off x="3280322" y="3300166"/>
              <a:ext cx="2737103"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ORANGE COUNTY</a:t>
              </a:r>
            </a:p>
          </p:txBody>
        </p:sp>
      </p:grpSp>
      <p:grpSp>
        <p:nvGrpSpPr>
          <p:cNvPr id="81" name="Group 80"/>
          <p:cNvGrpSpPr/>
          <p:nvPr/>
        </p:nvGrpSpPr>
        <p:grpSpPr>
          <a:xfrm>
            <a:off x="3341731" y="3289160"/>
            <a:ext cx="2471970" cy="1062114"/>
            <a:chOff x="6017425" y="3296623"/>
            <a:chExt cx="2746633" cy="1180127"/>
          </a:xfrm>
        </p:grpSpPr>
        <p:pic>
          <p:nvPicPr>
            <p:cNvPr id="82" name="Picture 3"/>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6017429" y="3299943"/>
              <a:ext cx="2746188" cy="1176807"/>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userDrawn="1"/>
          </p:nvSpPr>
          <p:spPr>
            <a:xfrm>
              <a:off x="6020603" y="3300166"/>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Slide Title"/>
            <p:cNvSpPr txBox="1">
              <a:spLocks/>
            </p:cNvSpPr>
            <p:nvPr userDrawn="1"/>
          </p:nvSpPr>
          <p:spPr>
            <a:xfrm>
              <a:off x="6017425" y="3296623"/>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BRUSSELS</a:t>
              </a:r>
            </a:p>
          </p:txBody>
        </p:sp>
      </p:grpSp>
      <p:cxnSp>
        <p:nvCxnSpPr>
          <p:cNvPr id="86" name="Straight Connector 8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hasCustomPrompt="1"/>
          </p:nvPr>
        </p:nvSpPr>
        <p:spPr>
          <a:xfrm>
            <a:off x="457203" y="285752"/>
            <a:ext cx="8283389" cy="609601"/>
          </a:xfrm>
          <a:prstGeom prst="rect">
            <a:avLst/>
          </a:prstGeom>
        </p:spPr>
        <p:txBody>
          <a:bodyPr>
            <a:noAutofit/>
          </a:bodyPr>
          <a:lstStyle>
            <a:lvl1pPr algn="l">
              <a:defRPr sz="3500" b="1">
                <a:solidFill>
                  <a:srgbClr val="9D2235"/>
                </a:solidFill>
              </a:defRPr>
            </a:lvl1pPr>
          </a:lstStyle>
          <a:p>
            <a:r>
              <a:rPr lang="en-US" dirty="0"/>
              <a:t>Click to add title</a:t>
            </a:r>
          </a:p>
        </p:txBody>
      </p:sp>
    </p:spTree>
    <p:extLst>
      <p:ext uri="{BB962C8B-B14F-4D97-AF65-F5344CB8AC3E}">
        <p14:creationId xmlns:p14="http://schemas.microsoft.com/office/powerpoint/2010/main" val="4193258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ocation Slide 3">
    <p:spTree>
      <p:nvGrpSpPr>
        <p:cNvPr id="1" name=""/>
        <p:cNvGrpSpPr/>
        <p:nvPr/>
      </p:nvGrpSpPr>
      <p:grpSpPr>
        <a:xfrm>
          <a:off x="0" y="0"/>
          <a:ext cx="0" cy="0"/>
          <a:chOff x="0" y="0"/>
          <a:chExt cx="0" cy="0"/>
        </a:xfrm>
      </p:grpSpPr>
      <p:sp>
        <p:nvSpPr>
          <p:cNvPr id="8" name="Oval 7"/>
          <p:cNvSpPr/>
          <p:nvPr/>
        </p:nvSpPr>
        <p:spPr>
          <a:xfrm>
            <a:off x="1219205" y="1257302"/>
            <a:ext cx="1296162" cy="107598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Title"/>
          <p:cNvSpPr txBox="1">
            <a:spLocks/>
          </p:cNvSpPr>
          <p:nvPr/>
        </p:nvSpPr>
        <p:spPr>
          <a:xfrm>
            <a:off x="1219206" y="2349641"/>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100" b="1" dirty="0">
                <a:solidFill>
                  <a:srgbClr val="BA0C2F"/>
                </a:solidFill>
              </a:rPr>
              <a:t>Washington,</a:t>
            </a:r>
            <a:r>
              <a:rPr lang="en-US" sz="1100" b="1" baseline="0" dirty="0">
                <a:solidFill>
                  <a:srgbClr val="BA0C2F"/>
                </a:solidFill>
              </a:rPr>
              <a:t> D.C.</a:t>
            </a:r>
            <a:endParaRPr lang="en-US" sz="1100" b="1" dirty="0">
              <a:solidFill>
                <a:srgbClr val="BA0C2F"/>
              </a:solidFill>
            </a:endParaRPr>
          </a:p>
        </p:txBody>
      </p:sp>
      <p:grpSp>
        <p:nvGrpSpPr>
          <p:cNvPr id="2" name="Group 1"/>
          <p:cNvGrpSpPr/>
          <p:nvPr/>
        </p:nvGrpSpPr>
        <p:grpSpPr>
          <a:xfrm>
            <a:off x="3057632" y="1257301"/>
            <a:ext cx="1296163" cy="1368134"/>
            <a:chOff x="3057626" y="1037119"/>
            <a:chExt cx="1296163" cy="1588313"/>
          </a:xfrm>
        </p:grpSpPr>
        <p:sp>
          <p:nvSpPr>
            <p:cNvPr id="11" name="Oval 10"/>
            <p:cNvSpPr/>
            <p:nvPr userDrawn="1"/>
          </p:nvSpPr>
          <p:spPr>
            <a:xfrm>
              <a:off x="3057627" y="1037119"/>
              <a:ext cx="1296162" cy="129616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Title"/>
            <p:cNvSpPr txBox="1">
              <a:spLocks/>
            </p:cNvSpPr>
            <p:nvPr userDrawn="1"/>
          </p:nvSpPr>
          <p:spPr>
            <a:xfrm>
              <a:off x="3057626" y="2349639"/>
              <a:ext cx="1296163"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New York</a:t>
              </a:r>
            </a:p>
          </p:txBody>
        </p:sp>
      </p:grpSp>
      <p:grpSp>
        <p:nvGrpSpPr>
          <p:cNvPr id="3" name="Group 2"/>
          <p:cNvGrpSpPr/>
          <p:nvPr/>
        </p:nvGrpSpPr>
        <p:grpSpPr>
          <a:xfrm>
            <a:off x="4896053" y="1257299"/>
            <a:ext cx="1296163" cy="1367390"/>
            <a:chOff x="4896047" y="1037113"/>
            <a:chExt cx="1296163" cy="1587576"/>
          </a:xfrm>
        </p:grpSpPr>
        <p:sp>
          <p:nvSpPr>
            <p:cNvPr id="14" name="Oval 13"/>
            <p:cNvSpPr/>
            <p:nvPr userDrawn="1"/>
          </p:nvSpPr>
          <p:spPr>
            <a:xfrm>
              <a:off x="4896047" y="1037113"/>
              <a:ext cx="1296162" cy="129616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Title"/>
            <p:cNvSpPr txBox="1">
              <a:spLocks/>
            </p:cNvSpPr>
            <p:nvPr userDrawn="1"/>
          </p:nvSpPr>
          <p:spPr>
            <a:xfrm>
              <a:off x="4896048" y="2348896"/>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Los Angeles</a:t>
              </a:r>
            </a:p>
          </p:txBody>
        </p:sp>
      </p:grpSp>
      <p:grpSp>
        <p:nvGrpSpPr>
          <p:cNvPr id="4" name="Group 3"/>
          <p:cNvGrpSpPr/>
          <p:nvPr/>
        </p:nvGrpSpPr>
        <p:grpSpPr>
          <a:xfrm>
            <a:off x="6734475" y="1257301"/>
            <a:ext cx="1296163" cy="1368134"/>
            <a:chOff x="6734469" y="1037119"/>
            <a:chExt cx="1296163" cy="1588313"/>
          </a:xfrm>
        </p:grpSpPr>
        <p:sp>
          <p:nvSpPr>
            <p:cNvPr id="17" name="Oval 16"/>
            <p:cNvSpPr/>
            <p:nvPr userDrawn="1"/>
          </p:nvSpPr>
          <p:spPr>
            <a:xfrm>
              <a:off x="6734469" y="1037119"/>
              <a:ext cx="1296162" cy="129616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Title"/>
            <p:cNvSpPr txBox="1">
              <a:spLocks/>
            </p:cNvSpPr>
            <p:nvPr userDrawn="1"/>
          </p:nvSpPr>
          <p:spPr>
            <a:xfrm>
              <a:off x="6734470" y="2349639"/>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San Francisco</a:t>
              </a:r>
            </a:p>
          </p:txBody>
        </p:sp>
      </p:grpSp>
      <p:grpSp>
        <p:nvGrpSpPr>
          <p:cNvPr id="31" name="Group 30"/>
          <p:cNvGrpSpPr/>
          <p:nvPr/>
        </p:nvGrpSpPr>
        <p:grpSpPr>
          <a:xfrm>
            <a:off x="2057407" y="2914652"/>
            <a:ext cx="1296163" cy="1421345"/>
            <a:chOff x="2057405" y="2742443"/>
            <a:chExt cx="1296163" cy="1593552"/>
          </a:xfrm>
        </p:grpSpPr>
        <p:sp>
          <p:nvSpPr>
            <p:cNvPr id="20" name="Oval 19"/>
            <p:cNvSpPr/>
            <p:nvPr userDrawn="1"/>
          </p:nvSpPr>
          <p:spPr>
            <a:xfrm>
              <a:off x="2057405" y="2742443"/>
              <a:ext cx="1296162" cy="129616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Title"/>
            <p:cNvSpPr txBox="1">
              <a:spLocks/>
            </p:cNvSpPr>
            <p:nvPr userDrawn="1"/>
          </p:nvSpPr>
          <p:spPr>
            <a:xfrm>
              <a:off x="2057406" y="4060202"/>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Orange County</a:t>
              </a:r>
            </a:p>
          </p:txBody>
        </p:sp>
      </p:grpSp>
      <p:grpSp>
        <p:nvGrpSpPr>
          <p:cNvPr id="6" name="Group 5"/>
          <p:cNvGrpSpPr/>
          <p:nvPr/>
        </p:nvGrpSpPr>
        <p:grpSpPr>
          <a:xfrm>
            <a:off x="3900641" y="2914652"/>
            <a:ext cx="1296163" cy="1421351"/>
            <a:chOff x="3900635" y="2742449"/>
            <a:chExt cx="1296163" cy="1593551"/>
          </a:xfrm>
        </p:grpSpPr>
        <p:sp>
          <p:nvSpPr>
            <p:cNvPr id="23" name="Oval 22"/>
            <p:cNvSpPr/>
            <p:nvPr userDrawn="1"/>
          </p:nvSpPr>
          <p:spPr>
            <a:xfrm>
              <a:off x="3900635" y="2742449"/>
              <a:ext cx="1296162" cy="129616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Title"/>
            <p:cNvSpPr txBox="1">
              <a:spLocks/>
            </p:cNvSpPr>
            <p:nvPr userDrawn="1"/>
          </p:nvSpPr>
          <p:spPr>
            <a:xfrm>
              <a:off x="3900636" y="4060207"/>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London</a:t>
              </a:r>
            </a:p>
          </p:txBody>
        </p:sp>
      </p:grpSp>
      <p:grpSp>
        <p:nvGrpSpPr>
          <p:cNvPr id="5" name="Group 4"/>
          <p:cNvGrpSpPr/>
          <p:nvPr/>
        </p:nvGrpSpPr>
        <p:grpSpPr>
          <a:xfrm>
            <a:off x="5743869" y="2914649"/>
            <a:ext cx="1296167" cy="1402152"/>
            <a:chOff x="5743863" y="2723249"/>
            <a:chExt cx="1296167" cy="1593552"/>
          </a:xfrm>
        </p:grpSpPr>
        <p:sp>
          <p:nvSpPr>
            <p:cNvPr id="26" name="Oval 25"/>
            <p:cNvSpPr/>
            <p:nvPr userDrawn="1"/>
          </p:nvSpPr>
          <p:spPr>
            <a:xfrm>
              <a:off x="5743865" y="2723249"/>
              <a:ext cx="1296162" cy="1296162"/>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Title"/>
            <p:cNvSpPr txBox="1">
              <a:spLocks/>
            </p:cNvSpPr>
            <p:nvPr userDrawn="1"/>
          </p:nvSpPr>
          <p:spPr>
            <a:xfrm>
              <a:off x="5743863" y="4041008"/>
              <a:ext cx="1296167"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Brussels</a:t>
              </a:r>
            </a:p>
          </p:txBody>
        </p:sp>
      </p:grpSp>
      <p:cxnSp>
        <p:nvCxnSpPr>
          <p:cNvPr id="28" name="Straight Connector 27"/>
          <p:cNvCxnSpPr/>
          <p:nvPr/>
        </p:nvCxnSpPr>
        <p:spPr>
          <a:xfrm>
            <a:off x="381000" y="824889"/>
            <a:ext cx="82296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381000" y="285752"/>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Tree>
    <p:extLst>
      <p:ext uri="{BB962C8B-B14F-4D97-AF65-F5344CB8AC3E}">
        <p14:creationId xmlns:p14="http://schemas.microsoft.com/office/powerpoint/2010/main" val="343017204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estions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4419600" y="2367938"/>
            <a:ext cx="4038600" cy="533400"/>
          </a:xfrm>
        </p:spPr>
        <p:txBody>
          <a:bodyPr/>
          <a:lstStyle>
            <a:lvl1pPr marL="0" indent="0">
              <a:buNone/>
              <a:defRPr sz="3300" b="1">
                <a:solidFill>
                  <a:srgbClr val="9D2235"/>
                </a:solidFill>
              </a:defRPr>
            </a:lvl1pPr>
          </a:lstStyle>
          <a:p>
            <a:pPr lvl="0"/>
            <a:r>
              <a:rPr lang="en-US" dirty="0"/>
              <a:t>Questions?</a:t>
            </a:r>
          </a:p>
        </p:txBody>
      </p:sp>
      <p:sp>
        <p:nvSpPr>
          <p:cNvPr id="11" name="Text Placeholder 7"/>
          <p:cNvSpPr>
            <a:spLocks noGrp="1"/>
          </p:cNvSpPr>
          <p:nvPr>
            <p:ph type="body" sz="quarter" idx="11" hasCustomPrompt="1"/>
          </p:nvPr>
        </p:nvSpPr>
        <p:spPr>
          <a:xfrm>
            <a:off x="4419600" y="2977541"/>
            <a:ext cx="4038600"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3" name="Text Placeholder 7"/>
          <p:cNvSpPr>
            <a:spLocks noGrp="1"/>
          </p:cNvSpPr>
          <p:nvPr>
            <p:ph type="body" sz="quarter" idx="12" hasCustomPrompt="1"/>
          </p:nvPr>
        </p:nvSpPr>
        <p:spPr>
          <a:xfrm>
            <a:off x="4419600" y="3584273"/>
            <a:ext cx="40386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2" y="285751"/>
            <a:ext cx="2297349" cy="32845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13765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Content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2" y="285751"/>
            <a:ext cx="2297349" cy="328454"/>
          </a:xfrm>
          <a:prstGeom prst="rect">
            <a:avLst/>
          </a:prstGeom>
        </p:spPr>
      </p:pic>
      <p:cxnSp>
        <p:nvCxnSpPr>
          <p:cNvPr id="7" name="Straight Connector 6"/>
          <p:cNvCxnSpPr/>
          <p:nvPr/>
        </p:nvCxnSpPr>
        <p:spPr>
          <a:xfrm>
            <a:off x="4785559" y="4000500"/>
            <a:ext cx="38861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1257" y="2628900"/>
            <a:ext cx="4114800" cy="220980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a:solidFill>
                  <a:schemeClr val="accent5"/>
                </a:solidFill>
              </a:rPr>
              <a:t>crowell.com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Crowell &amp; Moring LLP is an international law firm with approximately 550 lawyers representing clients in litigation and arbitration, regulatory, and transactional matters. The firm is internationally recognized for its representation of Fortune 500 companies in high-stakes litigation, as well as its ongoing commitment to </a:t>
            </a:r>
            <a:r>
              <a:rPr lang="en-US" sz="1100" i="1" dirty="0">
                <a:solidFill>
                  <a:srgbClr val="000000"/>
                </a:solidFill>
                <a:latin typeface="Calibri Light" panose="020F0302020204030204" pitchFamily="34" charset="0"/>
              </a:rPr>
              <a:t>pro bono</a:t>
            </a:r>
            <a:r>
              <a:rPr lang="en-US" sz="1100" dirty="0">
                <a:solidFill>
                  <a:srgbClr val="000000"/>
                </a:solidFill>
                <a:latin typeface="Calibri Light" panose="020F0302020204030204" pitchFamily="34" charset="0"/>
              </a:rPr>
              <a:t> service and diversity. The firm has offices in Washington, D.C., New York, Los Angeles, San Francisco, Orange County, London, and Brussels.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800" dirty="0">
              <a:solidFill>
                <a:srgbClr val="000000"/>
              </a:solidFill>
              <a:latin typeface="Calibri Light" panose="020F03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 Crowell &amp; Moring LLP 2019</a:t>
            </a:r>
          </a:p>
          <a:p>
            <a:endParaRPr lang="en-US" sz="900" kern="1200" dirty="0">
              <a:solidFill>
                <a:srgbClr val="000000"/>
              </a:solidFill>
              <a:effectLst/>
              <a:latin typeface="Calibri Light" panose="020F0302020204030204" pitchFamily="34" charset="0"/>
              <a:ea typeface="+mn-ea"/>
              <a:cs typeface="+mn-cs"/>
            </a:endParaRPr>
          </a:p>
          <a:p>
            <a:r>
              <a:rPr lang="en-US" sz="900" kern="1200" dirty="0">
                <a:solidFill>
                  <a:srgbClr val="000000"/>
                </a:solidFill>
                <a:effectLst/>
                <a:latin typeface="Calibri Light" panose="020F0302020204030204" pitchFamily="34" charset="0"/>
                <a:ea typeface="+mn-ea"/>
                <a:cs typeface="+mn-cs"/>
              </a:rPr>
              <a:t>Attorney advertising. The contents of this briefing are not intended to serve as </a:t>
            </a:r>
            <a:br>
              <a:rPr lang="en-US" sz="900" kern="1200" dirty="0">
                <a:solidFill>
                  <a:srgbClr val="000000"/>
                </a:solidFill>
                <a:effectLst/>
                <a:latin typeface="Calibri Light" panose="020F0302020204030204" pitchFamily="34" charset="0"/>
                <a:ea typeface="+mn-ea"/>
                <a:cs typeface="+mn-cs"/>
              </a:rPr>
            </a:br>
            <a:r>
              <a:rPr lang="en-US" sz="900" kern="1200" dirty="0">
                <a:solidFill>
                  <a:srgbClr val="000000"/>
                </a:solidFill>
                <a:effectLst/>
                <a:latin typeface="Calibri Light" panose="020F0302020204030204" pitchFamily="34" charset="0"/>
                <a:ea typeface="+mn-ea"/>
                <a:cs typeface="+mn-cs"/>
              </a:rPr>
              <a:t>legal advice related to any individual situation. This material is made available by </a:t>
            </a:r>
          </a:p>
          <a:p>
            <a:r>
              <a:rPr lang="en-US" sz="900" kern="1200" dirty="0">
                <a:solidFill>
                  <a:srgbClr val="000000"/>
                </a:solidFill>
                <a:effectLst/>
                <a:latin typeface="Calibri Light" panose="020F0302020204030204" pitchFamily="34" charset="0"/>
                <a:ea typeface="+mn-ea"/>
                <a:cs typeface="+mn-cs"/>
              </a:rPr>
              <a:t>Crowell &amp; Moring LLP for information purposes only.</a:t>
            </a:r>
            <a:endParaRPr lang="en-US" sz="900" dirty="0">
              <a:solidFill>
                <a:srgbClr val="000000"/>
              </a:solidFill>
              <a:latin typeface="Calibri Light" panose="020F0302020204030204" pitchFamily="34" charset="0"/>
            </a:endParaRPr>
          </a:p>
        </p:txBody>
      </p:sp>
    </p:spTree>
    <p:extLst>
      <p:ext uri="{BB962C8B-B14F-4D97-AF65-F5344CB8AC3E}">
        <p14:creationId xmlns:p14="http://schemas.microsoft.com/office/powerpoint/2010/main" val="13045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0"/>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0"/>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1"/>
            <a:ext cx="2569723" cy="489859"/>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411538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0"/>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0"/>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1"/>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127522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0"/>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0"/>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1"/>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915325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4876800" y="1809750"/>
            <a:ext cx="4038600"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11" name="Text Placeholder 7"/>
          <p:cNvSpPr>
            <a:spLocks noGrp="1"/>
          </p:cNvSpPr>
          <p:nvPr>
            <p:ph type="body" sz="quarter" idx="11" hasCustomPrompt="1"/>
          </p:nvPr>
        </p:nvSpPr>
        <p:spPr>
          <a:xfrm>
            <a:off x="4876800" y="2419352"/>
            <a:ext cx="3998912"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2" name="Text Placeholder 7"/>
          <p:cNvSpPr>
            <a:spLocks noGrp="1"/>
          </p:cNvSpPr>
          <p:nvPr>
            <p:ph type="body" sz="quarter" idx="12" hasCustomPrompt="1"/>
          </p:nvPr>
        </p:nvSpPr>
        <p:spPr>
          <a:xfrm>
            <a:off x="4876800" y="3026082"/>
            <a:ext cx="39624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1"/>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298135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876800" y="1809750"/>
            <a:ext cx="4038600"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7" name="Text Placeholder 7"/>
          <p:cNvSpPr>
            <a:spLocks noGrp="1"/>
          </p:cNvSpPr>
          <p:nvPr>
            <p:ph type="body" sz="quarter" idx="11" hasCustomPrompt="1"/>
          </p:nvPr>
        </p:nvSpPr>
        <p:spPr>
          <a:xfrm>
            <a:off x="4876800" y="2419352"/>
            <a:ext cx="4038600"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8" name="Text Placeholder 7"/>
          <p:cNvSpPr>
            <a:spLocks noGrp="1"/>
          </p:cNvSpPr>
          <p:nvPr>
            <p:ph type="body" sz="quarter" idx="12" hasCustomPrompt="1"/>
          </p:nvPr>
        </p:nvSpPr>
        <p:spPr>
          <a:xfrm>
            <a:off x="4876800" y="3026082"/>
            <a:ext cx="40386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spTree>
    <p:extLst>
      <p:ext uri="{BB962C8B-B14F-4D97-AF65-F5344CB8AC3E}">
        <p14:creationId xmlns:p14="http://schemas.microsoft.com/office/powerpoint/2010/main" val="2435450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9554"/>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19150"/>
            <a:ext cx="8305800" cy="304800"/>
          </a:xfrm>
          <a:prstGeom prst="rect">
            <a:avLst/>
          </a:prstGeom>
        </p:spPr>
        <p:txBody>
          <a:bodyPr>
            <a:noAutofit/>
          </a:bodyPr>
          <a:lstStyle>
            <a:lvl1pPr marL="0" indent="0">
              <a:buNone/>
              <a:defRPr sz="2000" b="1">
                <a:solidFill>
                  <a:srgbClr val="ED8B00"/>
                </a:solidFill>
              </a:defRPr>
            </a:lvl1pPr>
          </a:lstStyle>
          <a:p>
            <a:pPr lvl="0"/>
            <a:r>
              <a:rPr lang="en-US" dirty="0"/>
              <a:t>Click to add subtitle</a:t>
            </a:r>
          </a:p>
        </p:txBody>
      </p:sp>
      <p:cxnSp>
        <p:nvCxnSpPr>
          <p:cNvPr id="7" name="Straight Connector 6"/>
          <p:cNvCxnSpPr/>
          <p:nvPr/>
        </p:nvCxnSpPr>
        <p:spPr>
          <a:xfrm>
            <a:off x="45720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hasCustomPrompt="1"/>
          </p:nvPr>
        </p:nvSpPr>
        <p:spPr>
          <a:xfrm>
            <a:off x="457199" y="1311275"/>
            <a:ext cx="8283391" cy="3394075"/>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9" name="Straight Connector 8"/>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3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6"/>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7" name="Straight Connector 6"/>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hasCustomPrompt="1"/>
          </p:nvPr>
        </p:nvSpPr>
        <p:spPr>
          <a:xfrm>
            <a:off x="457200" y="971551"/>
            <a:ext cx="8283391" cy="3733800"/>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357714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4"/>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7" name="Straight Connector 6"/>
          <p:cNvCxnSpPr/>
          <p:nvPr/>
        </p:nvCxnSpPr>
        <p:spPr>
          <a:xfrm>
            <a:off x="45720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hasCustomPrompt="1"/>
          </p:nvPr>
        </p:nvSpPr>
        <p:spPr>
          <a:xfrm>
            <a:off x="457199" y="971551"/>
            <a:ext cx="8283391" cy="3733800"/>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3577143"/>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and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15288"/>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2" y="824884"/>
            <a:ext cx="8305798"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cxnSp>
        <p:nvCxnSpPr>
          <p:cNvPr id="8" name="Straight Connector 7"/>
          <p:cNvCxnSpPr/>
          <p:nvPr/>
        </p:nvCxnSpPr>
        <p:spPr>
          <a:xfrm>
            <a:off x="45720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31280" y="1276350"/>
            <a:ext cx="2331720" cy="3273552"/>
          </a:xfrm>
          <a:prstGeom prst="rect">
            <a:avLst/>
          </a:prstGeom>
          <a:gradFill flip="none" rotWithShape="1">
            <a:gsLst>
              <a:gs pos="0">
                <a:srgbClr val="ED8B00">
                  <a:tint val="66000"/>
                  <a:satMod val="160000"/>
                </a:srgbClr>
              </a:gs>
              <a:gs pos="50000">
                <a:srgbClr val="ED8B00">
                  <a:tint val="44500"/>
                  <a:satMod val="160000"/>
                </a:srgbClr>
              </a:gs>
              <a:gs pos="100000">
                <a:srgbClr val="ED8B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6530340" y="1427226"/>
            <a:ext cx="2133600" cy="3124200"/>
          </a:xfrm>
        </p:spPr>
        <p:txBody>
          <a:bodyPr/>
          <a:lstStyle>
            <a:lvl1pPr marL="0" indent="0">
              <a:buNone/>
              <a:defRPr sz="2000" b="1" baseline="0">
                <a:solidFill>
                  <a:schemeClr val="bg1"/>
                </a:solidFill>
              </a:defRPr>
            </a:lvl1pPr>
          </a:lstStyle>
          <a:p>
            <a:pPr lvl="0"/>
            <a:r>
              <a:rPr lang="en-US" dirty="0"/>
              <a:t>Click to add text</a:t>
            </a:r>
          </a:p>
        </p:txBody>
      </p:sp>
      <p:sp>
        <p:nvSpPr>
          <p:cNvPr id="11" name="Content Placeholder 2"/>
          <p:cNvSpPr>
            <a:spLocks noGrp="1"/>
          </p:cNvSpPr>
          <p:nvPr>
            <p:ph idx="1" hasCustomPrompt="1"/>
          </p:nvPr>
        </p:nvSpPr>
        <p:spPr>
          <a:xfrm>
            <a:off x="457200" y="1290537"/>
            <a:ext cx="5791200" cy="3338614"/>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397387236"/>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4"/>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3058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hasCustomPrompt="1"/>
          </p:nvPr>
        </p:nvSpPr>
        <p:spPr>
          <a:xfrm>
            <a:off x="457199" y="1297021"/>
            <a:ext cx="4038601" cy="3332129"/>
          </a:xfrm>
        </p:spPr>
        <p:txBody>
          <a:bodyPr/>
          <a:lstStyle>
            <a:lvl1pPr>
              <a:defRPr sz="2000"/>
            </a:lvl1pPr>
          </a:lstStyle>
          <a:p>
            <a:pPr lvl="0"/>
            <a:r>
              <a:rPr lang="en-US" dirty="0"/>
              <a:t>Click to add text</a:t>
            </a:r>
          </a:p>
        </p:txBody>
      </p:sp>
      <p:sp>
        <p:nvSpPr>
          <p:cNvPr id="10" name="Content Placeholder 2"/>
          <p:cNvSpPr>
            <a:spLocks noGrp="1"/>
          </p:cNvSpPr>
          <p:nvPr>
            <p:ph idx="14" hasCustomPrompt="1"/>
          </p:nvPr>
        </p:nvSpPr>
        <p:spPr>
          <a:xfrm>
            <a:off x="4724400" y="1276350"/>
            <a:ext cx="4038601" cy="3332129"/>
          </a:xfrm>
        </p:spPr>
        <p:txBody>
          <a:bodyPr/>
          <a:lstStyle>
            <a:lvl1pPr>
              <a:defRPr sz="2000"/>
            </a:lvl1pPr>
          </a:lstStyle>
          <a:p>
            <a:pPr lvl="0"/>
            <a:r>
              <a:rPr lang="en-US" dirty="0"/>
              <a:t>Click to add text</a:t>
            </a:r>
          </a:p>
        </p:txBody>
      </p:sp>
      <p:sp>
        <p:nvSpPr>
          <p:cNvPr id="3" name="Slide Number Placeholder 2"/>
          <p:cNvSpPr>
            <a:spLocks noGrp="1"/>
          </p:cNvSpPr>
          <p:nvPr>
            <p:ph type="sldNum" sz="quarter" idx="15"/>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89165028"/>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ip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4"/>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24"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6" name="Text Placeholder 4"/>
          <p:cNvSpPr>
            <a:spLocks noGrp="1"/>
          </p:cNvSpPr>
          <p:nvPr>
            <p:ph type="body" sz="quarter" idx="15" hasCustomPrompt="1"/>
          </p:nvPr>
        </p:nvSpPr>
        <p:spPr>
          <a:xfrm>
            <a:off x="3239022"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8" name="Text Placeholder 4"/>
          <p:cNvSpPr>
            <a:spLocks noGrp="1"/>
          </p:cNvSpPr>
          <p:nvPr>
            <p:ph type="body" sz="quarter" idx="17" hasCustomPrompt="1"/>
          </p:nvPr>
        </p:nvSpPr>
        <p:spPr>
          <a:xfrm>
            <a:off x="6019800" y="1276352"/>
            <a:ext cx="2671176"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Column title</a:t>
            </a:r>
          </a:p>
        </p:txBody>
      </p:sp>
      <p:sp>
        <p:nvSpPr>
          <p:cNvPr id="13" name="Content Placeholder 2"/>
          <p:cNvSpPr>
            <a:spLocks noGrp="1"/>
          </p:cNvSpPr>
          <p:nvPr>
            <p:ph idx="1" hasCustomPrompt="1"/>
          </p:nvPr>
        </p:nvSpPr>
        <p:spPr>
          <a:xfrm>
            <a:off x="457199" y="1581150"/>
            <a:ext cx="2667001" cy="3048000"/>
          </a:xfrm>
        </p:spPr>
        <p:txBody>
          <a:bodyPr/>
          <a:lstStyle>
            <a:lvl1pPr>
              <a:defRPr sz="1600"/>
            </a:lvl1pPr>
          </a:lstStyle>
          <a:p>
            <a:pPr lvl="0"/>
            <a:r>
              <a:rPr lang="en-US" dirty="0"/>
              <a:t>Click to add text</a:t>
            </a:r>
          </a:p>
        </p:txBody>
      </p:sp>
      <p:sp>
        <p:nvSpPr>
          <p:cNvPr id="14" name="Content Placeholder 2"/>
          <p:cNvSpPr>
            <a:spLocks noGrp="1"/>
          </p:cNvSpPr>
          <p:nvPr>
            <p:ph idx="19" hasCustomPrompt="1"/>
          </p:nvPr>
        </p:nvSpPr>
        <p:spPr>
          <a:xfrm>
            <a:off x="3238500" y="1581150"/>
            <a:ext cx="2667001" cy="3048000"/>
          </a:xfrm>
        </p:spPr>
        <p:txBody>
          <a:bodyPr/>
          <a:lstStyle>
            <a:lvl1pPr>
              <a:defRPr sz="1600"/>
            </a:lvl1pPr>
          </a:lstStyle>
          <a:p>
            <a:pPr lvl="0"/>
            <a:r>
              <a:rPr lang="en-US" dirty="0"/>
              <a:t>Click to add text</a:t>
            </a:r>
          </a:p>
        </p:txBody>
      </p:sp>
      <p:sp>
        <p:nvSpPr>
          <p:cNvPr id="19" name="Content Placeholder 2"/>
          <p:cNvSpPr>
            <a:spLocks noGrp="1"/>
          </p:cNvSpPr>
          <p:nvPr>
            <p:ph idx="20" hasCustomPrompt="1"/>
          </p:nvPr>
        </p:nvSpPr>
        <p:spPr>
          <a:xfrm>
            <a:off x="6019800" y="1581150"/>
            <a:ext cx="2667001" cy="3048000"/>
          </a:xfrm>
        </p:spPr>
        <p:txBody>
          <a:bodyPr/>
          <a:lstStyle>
            <a:lvl1pPr>
              <a:defRPr sz="1600"/>
            </a:lvl1pPr>
          </a:lstStyle>
          <a:p>
            <a:pPr lvl="0"/>
            <a:r>
              <a:rPr lang="en-US" dirty="0"/>
              <a:t>Click to add text</a:t>
            </a:r>
          </a:p>
        </p:txBody>
      </p:sp>
      <p:sp>
        <p:nvSpPr>
          <p:cNvPr id="3" name="Slide Number Placeholder 2"/>
          <p:cNvSpPr>
            <a:spLocks noGrp="1"/>
          </p:cNvSpPr>
          <p:nvPr>
            <p:ph type="sldNum" sz="quarter" idx="21"/>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2779621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4"/>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29" y="1276352"/>
            <a:ext cx="3966575"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Click to add text</a:t>
            </a:r>
          </a:p>
        </p:txBody>
      </p:sp>
      <p:sp>
        <p:nvSpPr>
          <p:cNvPr id="11" name="Text Placeholder 4"/>
          <p:cNvSpPr>
            <a:spLocks noGrp="1"/>
          </p:cNvSpPr>
          <p:nvPr>
            <p:ph type="body" sz="quarter" idx="15" hasCustomPrompt="1"/>
          </p:nvPr>
        </p:nvSpPr>
        <p:spPr>
          <a:xfrm>
            <a:off x="4724400" y="1276350"/>
            <a:ext cx="3966575" cy="304800"/>
          </a:xfrm>
        </p:spPr>
        <p:txBody>
          <a:bodyPr>
            <a:noAutofit/>
          </a:bodyPr>
          <a:lstStyle>
            <a:lvl1pPr marL="0" indent="0">
              <a:buNone/>
              <a:defRPr lang="en-US" sz="1800" b="1" kern="1200" dirty="0" smtClean="0">
                <a:solidFill>
                  <a:srgbClr val="ED8B00"/>
                </a:solidFill>
                <a:latin typeface="+mn-lt"/>
                <a:ea typeface="+mn-ea"/>
                <a:cs typeface="+mn-cs"/>
              </a:defRPr>
            </a:lvl1pPr>
          </a:lstStyle>
          <a:p>
            <a:pPr lvl="0"/>
            <a:r>
              <a:rPr lang="en-US" dirty="0"/>
              <a:t>Click to add text</a:t>
            </a:r>
          </a:p>
        </p:txBody>
      </p:sp>
      <p:sp>
        <p:nvSpPr>
          <p:cNvPr id="12" name="Content Placeholder 2"/>
          <p:cNvSpPr>
            <a:spLocks noGrp="1"/>
          </p:cNvSpPr>
          <p:nvPr>
            <p:ph idx="1" hasCustomPrompt="1"/>
          </p:nvPr>
        </p:nvSpPr>
        <p:spPr>
          <a:xfrm>
            <a:off x="457199" y="1581150"/>
            <a:ext cx="3962401" cy="3048000"/>
          </a:xfrm>
        </p:spPr>
        <p:txBody>
          <a:bodyPr/>
          <a:lstStyle>
            <a:lvl1pPr>
              <a:defRPr sz="1800"/>
            </a:lvl1pPr>
          </a:lstStyle>
          <a:p>
            <a:pPr lvl="0"/>
            <a:r>
              <a:rPr lang="en-US" dirty="0"/>
              <a:t>Click to add text</a:t>
            </a:r>
          </a:p>
        </p:txBody>
      </p:sp>
      <p:sp>
        <p:nvSpPr>
          <p:cNvPr id="13" name="Content Placeholder 2"/>
          <p:cNvSpPr>
            <a:spLocks noGrp="1"/>
          </p:cNvSpPr>
          <p:nvPr>
            <p:ph idx="17" hasCustomPrompt="1"/>
          </p:nvPr>
        </p:nvSpPr>
        <p:spPr>
          <a:xfrm>
            <a:off x="4735748" y="1581150"/>
            <a:ext cx="3962401" cy="3048000"/>
          </a:xfrm>
        </p:spPr>
        <p:txBody>
          <a:bodyPr/>
          <a:lstStyle>
            <a:lvl1pPr>
              <a:defRPr sz="1800"/>
            </a:lvl1pPr>
          </a:lstStyle>
          <a:p>
            <a:pPr lvl="0"/>
            <a:r>
              <a:rPr lang="en-US" dirty="0"/>
              <a:t>Click to add text</a:t>
            </a:r>
          </a:p>
        </p:txBody>
      </p:sp>
      <p:sp>
        <p:nvSpPr>
          <p:cNvPr id="3" name="Slide Number Placeholder 2"/>
          <p:cNvSpPr>
            <a:spLocks noGrp="1"/>
          </p:cNvSpPr>
          <p:nvPr>
            <p:ph type="sldNum" sz="quarter" idx="1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378378180"/>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612775"/>
          </a:xfrm>
        </p:spPr>
        <p:txBody>
          <a:bodyPr/>
          <a:lstStyle>
            <a:lvl1pPr>
              <a:defRPr/>
            </a:lvl1pPr>
          </a:lstStyle>
          <a:p>
            <a:r>
              <a:rPr lang="en-US" dirty="0"/>
              <a:t>Click to add title</a:t>
            </a:r>
          </a:p>
        </p:txBody>
      </p:sp>
      <p:cxnSp>
        <p:nvCxnSpPr>
          <p:cNvPr id="4" name="Straight Connector 3"/>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5" name="Straight Connector 4"/>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1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17097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4788"/>
            <a:ext cx="3008313" cy="871537"/>
          </a:xfrm>
        </p:spPr>
        <p:txBody>
          <a:bodyPr anchor="t">
            <a:normAutofit/>
          </a:bodyPr>
          <a:lstStyle>
            <a:lvl1pPr algn="l">
              <a:defRPr sz="2800" b="1"/>
            </a:lvl1pPr>
          </a:lstStyle>
          <a:p>
            <a:r>
              <a:rPr lang="en-US" dirty="0"/>
              <a:t>Click to add title</a:t>
            </a:r>
          </a:p>
        </p:txBody>
      </p:sp>
      <p:sp>
        <p:nvSpPr>
          <p:cNvPr id="4" name="Text Placeholder 3"/>
          <p:cNvSpPr>
            <a:spLocks noGrp="1"/>
          </p:cNvSpPr>
          <p:nvPr>
            <p:ph type="body" sz="half" idx="2" hasCustomPrompt="1"/>
          </p:nvPr>
        </p:nvSpPr>
        <p:spPr>
          <a:xfrm>
            <a:off x="457200" y="1076325"/>
            <a:ext cx="3008313" cy="3517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7" name="Content Placeholder 2"/>
          <p:cNvSpPr>
            <a:spLocks noGrp="1"/>
          </p:cNvSpPr>
          <p:nvPr>
            <p:ph idx="12" hasCustomPrompt="1"/>
          </p:nvPr>
        </p:nvSpPr>
        <p:spPr>
          <a:xfrm>
            <a:off x="3657600" y="209550"/>
            <a:ext cx="5077838" cy="4401361"/>
          </a:xfrm>
        </p:spPr>
        <p:txBody>
          <a:bodyPr>
            <a:noAutofit/>
          </a:bodyPr>
          <a:lstStyle>
            <a:lvl1pPr>
              <a:defRPr sz="2000"/>
            </a:lvl1pPr>
            <a:lvl3pPr>
              <a:defRPr sz="14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5376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act Slide - Attorney">
    <p:spTree>
      <p:nvGrpSpPr>
        <p:cNvPr id="1" name=""/>
        <p:cNvGrpSpPr/>
        <p:nvPr/>
      </p:nvGrpSpPr>
      <p:grpSpPr>
        <a:xfrm>
          <a:off x="0" y="0"/>
          <a:ext cx="0" cy="0"/>
          <a:chOff x="0" y="0"/>
          <a:chExt cx="0" cy="0"/>
        </a:xfrm>
      </p:grpSpPr>
      <p:cxnSp>
        <p:nvCxnSpPr>
          <p:cNvPr id="6" name="Straight Connector 5"/>
          <p:cNvCxnSpPr/>
          <p:nvPr/>
        </p:nvCxnSpPr>
        <p:spPr>
          <a:xfrm>
            <a:off x="304800" y="824889"/>
            <a:ext cx="84582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9389" y="1276350"/>
            <a:ext cx="0" cy="32766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62953" y="1276350"/>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0" name="Title 1"/>
          <p:cNvSpPr>
            <a:spLocks noGrp="1"/>
          </p:cNvSpPr>
          <p:nvPr>
            <p:ph type="title" hasCustomPrompt="1"/>
          </p:nvPr>
        </p:nvSpPr>
        <p:spPr>
          <a:xfrm>
            <a:off x="251011" y="209549"/>
            <a:ext cx="8511989"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1" name="Text Placeholder 5"/>
          <p:cNvSpPr>
            <a:spLocks noGrp="1"/>
          </p:cNvSpPr>
          <p:nvPr>
            <p:ph type="body" sz="quarter" idx="11" hasCustomPrompt="1"/>
          </p:nvPr>
        </p:nvSpPr>
        <p:spPr>
          <a:xfrm>
            <a:off x="254540" y="819150"/>
            <a:ext cx="85344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2" name="Text Placeholder 14"/>
          <p:cNvSpPr>
            <a:spLocks noGrp="1"/>
          </p:cNvSpPr>
          <p:nvPr>
            <p:ph type="body" sz="quarter" idx="18" hasCustomPrompt="1"/>
          </p:nvPr>
        </p:nvSpPr>
        <p:spPr>
          <a:xfrm>
            <a:off x="1447804"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14" name="Text Placeholder 14"/>
          <p:cNvSpPr>
            <a:spLocks noGrp="1"/>
          </p:cNvSpPr>
          <p:nvPr>
            <p:ph type="body" sz="quarter" idx="39" hasCustomPrompt="1"/>
          </p:nvPr>
        </p:nvSpPr>
        <p:spPr>
          <a:xfrm>
            <a:off x="1447619"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15" name="Text Placeholder 14"/>
          <p:cNvSpPr>
            <a:spLocks noGrp="1"/>
          </p:cNvSpPr>
          <p:nvPr>
            <p:ph type="body" sz="quarter" idx="40" hasCustomPrompt="1"/>
          </p:nvPr>
        </p:nvSpPr>
        <p:spPr>
          <a:xfrm>
            <a:off x="1447804"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16" name="Text Placeholder 14"/>
          <p:cNvSpPr>
            <a:spLocks noGrp="1"/>
          </p:cNvSpPr>
          <p:nvPr>
            <p:ph type="body" sz="quarter" idx="41" hasCustomPrompt="1"/>
          </p:nvPr>
        </p:nvSpPr>
        <p:spPr>
          <a:xfrm>
            <a:off x="1447804" y="2876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Education</a:t>
            </a:r>
          </a:p>
          <a:p>
            <a:pPr lvl="1"/>
            <a:endParaRPr lang="en-US" dirty="0"/>
          </a:p>
        </p:txBody>
      </p:sp>
      <p:sp>
        <p:nvSpPr>
          <p:cNvPr id="17" name="Text Placeholder 14"/>
          <p:cNvSpPr>
            <a:spLocks noGrp="1"/>
          </p:cNvSpPr>
          <p:nvPr>
            <p:ph type="body" sz="quarter" idx="42" hasCustomPrompt="1"/>
          </p:nvPr>
        </p:nvSpPr>
        <p:spPr>
          <a:xfrm>
            <a:off x="1447992" y="3105151"/>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8" name="Text Placeholder 14"/>
          <p:cNvSpPr>
            <a:spLocks noGrp="1"/>
          </p:cNvSpPr>
          <p:nvPr>
            <p:ph type="body" sz="quarter" idx="43" hasCustomPrompt="1"/>
          </p:nvPr>
        </p:nvSpPr>
        <p:spPr>
          <a:xfrm>
            <a:off x="1447804" y="3486150"/>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University 01, Degree, Specialty</a:t>
            </a:r>
          </a:p>
          <a:p>
            <a:pPr lvl="1"/>
            <a:endParaRPr lang="en-US" dirty="0"/>
          </a:p>
        </p:txBody>
      </p:sp>
      <p:sp>
        <p:nvSpPr>
          <p:cNvPr id="19" name="Text Placeholder 2"/>
          <p:cNvSpPr>
            <a:spLocks noGrp="1"/>
          </p:cNvSpPr>
          <p:nvPr>
            <p:ph type="body" sz="quarter" idx="23" hasCustomPrompt="1"/>
          </p:nvPr>
        </p:nvSpPr>
        <p:spPr>
          <a:xfrm>
            <a:off x="14478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0" name="Text Placeholder 2"/>
          <p:cNvSpPr>
            <a:spLocks noGrp="1"/>
          </p:cNvSpPr>
          <p:nvPr>
            <p:ph type="body" sz="quarter" idx="35" hasCustomPrompt="1"/>
          </p:nvPr>
        </p:nvSpPr>
        <p:spPr>
          <a:xfrm>
            <a:off x="1447800" y="1504950"/>
            <a:ext cx="1371600" cy="4953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1" name="Text Placeholder 3"/>
          <p:cNvSpPr>
            <a:spLocks noGrp="1"/>
          </p:cNvSpPr>
          <p:nvPr>
            <p:ph type="body" sz="quarter" idx="47" hasCustomPrompt="1"/>
          </p:nvPr>
        </p:nvSpPr>
        <p:spPr>
          <a:xfrm>
            <a:off x="1447801" y="2343151"/>
            <a:ext cx="1351767"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4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
        <p:nvSpPr>
          <p:cNvPr id="7" name="Content Placeholder 6"/>
          <p:cNvSpPr>
            <a:spLocks noGrp="1"/>
          </p:cNvSpPr>
          <p:nvPr>
            <p:ph sz="quarter" idx="49" hasCustomPrompt="1"/>
          </p:nvPr>
        </p:nvSpPr>
        <p:spPr>
          <a:xfrm>
            <a:off x="3124200" y="1276350"/>
            <a:ext cx="5638800" cy="3276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00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act Slide - 2 Attorneys">
    <p:spTree>
      <p:nvGrpSpPr>
        <p:cNvPr id="1" name=""/>
        <p:cNvGrpSpPr/>
        <p:nvPr/>
      </p:nvGrpSpPr>
      <p:grpSpPr>
        <a:xfrm>
          <a:off x="0" y="0"/>
          <a:ext cx="0" cy="0"/>
          <a:chOff x="0" y="0"/>
          <a:chExt cx="0" cy="0"/>
        </a:xfrm>
      </p:grpSpPr>
      <p:cxnSp>
        <p:nvCxnSpPr>
          <p:cNvPr id="6" name="Straight Connector 5"/>
          <p:cNvCxnSpPr/>
          <p:nvPr/>
        </p:nvCxnSpPr>
        <p:spPr>
          <a:xfrm>
            <a:off x="457202" y="830621"/>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2" y="1352550"/>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 name="Picture Placeholder 5"/>
          <p:cNvSpPr>
            <a:spLocks noGrp="1"/>
          </p:cNvSpPr>
          <p:nvPr>
            <p:ph type="pic" sz="quarter" idx="14"/>
          </p:nvPr>
        </p:nvSpPr>
        <p:spPr>
          <a:xfrm>
            <a:off x="457202" y="3090796"/>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8" name="Title 1"/>
          <p:cNvSpPr>
            <a:spLocks noGrp="1"/>
          </p:cNvSpPr>
          <p:nvPr>
            <p:ph type="title" hasCustomPrompt="1"/>
          </p:nvPr>
        </p:nvSpPr>
        <p:spPr>
          <a:xfrm>
            <a:off x="457202" y="215288"/>
            <a:ext cx="8283389" cy="609601"/>
          </a:xfrm>
          <a:prstGeom prst="rect">
            <a:avLst/>
          </a:prstGeom>
        </p:spPr>
        <p:txBody>
          <a:bodyPr>
            <a:noAutofit/>
          </a:bodyPr>
          <a:lstStyle>
            <a:lvl1pPr algn="l">
              <a:defRPr sz="3500" b="1">
                <a:solidFill>
                  <a:srgbClr val="9D2235"/>
                </a:solidFill>
              </a:defRPr>
            </a:lvl1pPr>
          </a:lstStyle>
          <a:p>
            <a:r>
              <a:rPr lang="en-US" dirty="0"/>
              <a:t>Click to add title</a:t>
            </a:r>
          </a:p>
        </p:txBody>
      </p:sp>
      <p:cxnSp>
        <p:nvCxnSpPr>
          <p:cNvPr id="11" name="Straight Connector 10"/>
          <p:cNvCxnSpPr/>
          <p:nvPr/>
        </p:nvCxnSpPr>
        <p:spPr>
          <a:xfrm>
            <a:off x="457202" y="2876550"/>
            <a:ext cx="8283389" cy="0"/>
          </a:xfrm>
          <a:prstGeom prst="line">
            <a:avLst/>
          </a:prstGeom>
          <a:ln w="6350">
            <a:solidFill>
              <a:srgbClr val="9D968D"/>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6" hasCustomPrompt="1"/>
          </p:nvPr>
        </p:nvSpPr>
        <p:spPr>
          <a:xfrm>
            <a:off x="3429000" y="1352552"/>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3" name="Text Placeholder 5"/>
          <p:cNvSpPr>
            <a:spLocks noGrp="1"/>
          </p:cNvSpPr>
          <p:nvPr>
            <p:ph type="body" sz="quarter" idx="11" hasCustomPrompt="1"/>
          </p:nvPr>
        </p:nvSpPr>
        <p:spPr>
          <a:xfrm>
            <a:off x="457201" y="820197"/>
            <a:ext cx="8283389"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7" name="Content Placeholder 11"/>
          <p:cNvSpPr>
            <a:spLocks noGrp="1"/>
          </p:cNvSpPr>
          <p:nvPr>
            <p:ph sz="quarter" idx="19" hasCustomPrompt="1"/>
          </p:nvPr>
        </p:nvSpPr>
        <p:spPr>
          <a:xfrm>
            <a:off x="3429000" y="3105151"/>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4" name="Text Placeholder 2"/>
          <p:cNvSpPr>
            <a:spLocks noGrp="1"/>
          </p:cNvSpPr>
          <p:nvPr>
            <p:ph type="body" sz="quarter" idx="23" hasCustomPrompt="1"/>
          </p:nvPr>
        </p:nvSpPr>
        <p:spPr>
          <a:xfrm>
            <a:off x="1524000" y="13525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19" name="Text Placeholder 2"/>
          <p:cNvSpPr>
            <a:spLocks noGrp="1"/>
          </p:cNvSpPr>
          <p:nvPr>
            <p:ph type="body" sz="quarter" idx="35" hasCustomPrompt="1"/>
          </p:nvPr>
        </p:nvSpPr>
        <p:spPr>
          <a:xfrm>
            <a:off x="1524000" y="1581150"/>
            <a:ext cx="1371600" cy="6858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20" name="Text Placeholder 2"/>
          <p:cNvSpPr>
            <a:spLocks noGrp="1"/>
          </p:cNvSpPr>
          <p:nvPr>
            <p:ph type="body" sz="quarter" idx="36" hasCustomPrompt="1"/>
          </p:nvPr>
        </p:nvSpPr>
        <p:spPr>
          <a:xfrm>
            <a:off x="1524000" y="31051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1" name="Text Placeholder 2"/>
          <p:cNvSpPr>
            <a:spLocks noGrp="1"/>
          </p:cNvSpPr>
          <p:nvPr>
            <p:ph type="body" sz="quarter" idx="37" hasCustomPrompt="1"/>
          </p:nvPr>
        </p:nvSpPr>
        <p:spPr>
          <a:xfrm>
            <a:off x="1524000" y="3333750"/>
            <a:ext cx="1371600" cy="6858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26" name="Text Placeholder 14"/>
          <p:cNvSpPr>
            <a:spLocks noGrp="1"/>
          </p:cNvSpPr>
          <p:nvPr>
            <p:ph type="body" sz="quarter" idx="41" hasCustomPrompt="1"/>
          </p:nvPr>
        </p:nvSpPr>
        <p:spPr>
          <a:xfrm>
            <a:off x="7424621" y="3105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8" name="Text Placeholder 14"/>
          <p:cNvSpPr>
            <a:spLocks noGrp="1"/>
          </p:cNvSpPr>
          <p:nvPr>
            <p:ph type="body" sz="quarter" idx="43" hasCustomPrompt="1"/>
          </p:nvPr>
        </p:nvSpPr>
        <p:spPr>
          <a:xfrm>
            <a:off x="7424435"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29" name="Text Placeholder 14"/>
          <p:cNvSpPr>
            <a:spLocks noGrp="1"/>
          </p:cNvSpPr>
          <p:nvPr>
            <p:ph type="body" sz="quarter" idx="44" hasCustomPrompt="1"/>
          </p:nvPr>
        </p:nvSpPr>
        <p:spPr>
          <a:xfrm>
            <a:off x="7424621"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32" name="Text Placeholder 3"/>
          <p:cNvSpPr>
            <a:spLocks noGrp="1"/>
          </p:cNvSpPr>
          <p:nvPr>
            <p:ph type="body" sz="quarter" idx="48" hasCustomPrompt="1"/>
          </p:nvPr>
        </p:nvSpPr>
        <p:spPr>
          <a:xfrm>
            <a:off x="7421673" y="3333752"/>
            <a:ext cx="1352812"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2" name="Text Placeholder 14"/>
          <p:cNvSpPr>
            <a:spLocks noGrp="1"/>
          </p:cNvSpPr>
          <p:nvPr>
            <p:ph type="body" sz="quarter" idx="49" hasCustomPrompt="1"/>
          </p:nvPr>
        </p:nvSpPr>
        <p:spPr>
          <a:xfrm>
            <a:off x="7391216" y="1352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3" name="Text Placeholder 14"/>
          <p:cNvSpPr>
            <a:spLocks noGrp="1"/>
          </p:cNvSpPr>
          <p:nvPr>
            <p:ph type="body" sz="quarter" idx="50" hasCustomPrompt="1"/>
          </p:nvPr>
        </p:nvSpPr>
        <p:spPr>
          <a:xfrm>
            <a:off x="7391030"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Social Media</a:t>
            </a:r>
          </a:p>
          <a:p>
            <a:pPr lvl="1"/>
            <a:endParaRPr lang="en-US" dirty="0"/>
          </a:p>
        </p:txBody>
      </p:sp>
      <p:sp>
        <p:nvSpPr>
          <p:cNvPr id="27" name="Text Placeholder 14"/>
          <p:cNvSpPr>
            <a:spLocks noGrp="1"/>
          </p:cNvSpPr>
          <p:nvPr>
            <p:ph type="body" sz="quarter" idx="51" hasCustomPrompt="1"/>
          </p:nvPr>
        </p:nvSpPr>
        <p:spPr>
          <a:xfrm>
            <a:off x="7391216" y="23431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080808"/>
                </a:solidFill>
              </a:defRPr>
            </a:lvl2pPr>
            <a:lvl3pPr>
              <a:defRPr sz="900"/>
            </a:lvl3pPr>
            <a:lvl4pPr>
              <a:defRPr sz="900"/>
            </a:lvl4pPr>
            <a:lvl5pPr>
              <a:defRPr sz="900"/>
            </a:lvl5pPr>
          </a:lstStyle>
          <a:p>
            <a:pPr lvl="0"/>
            <a:r>
              <a:rPr lang="en-US" dirty="0"/>
              <a:t>LinkedIn, Twitter</a:t>
            </a:r>
          </a:p>
          <a:p>
            <a:pPr lvl="1"/>
            <a:endParaRPr lang="en-US" dirty="0"/>
          </a:p>
        </p:txBody>
      </p:sp>
      <p:sp>
        <p:nvSpPr>
          <p:cNvPr id="30" name="Text Placeholder 3"/>
          <p:cNvSpPr>
            <a:spLocks noGrp="1"/>
          </p:cNvSpPr>
          <p:nvPr>
            <p:ph type="body" sz="quarter" idx="52" hasCustomPrompt="1"/>
          </p:nvPr>
        </p:nvSpPr>
        <p:spPr>
          <a:xfrm>
            <a:off x="7388268" y="1581152"/>
            <a:ext cx="1352812"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5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83438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and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15290"/>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2" y="824884"/>
            <a:ext cx="8305798"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cxnSp>
        <p:nvCxnSpPr>
          <p:cNvPr id="8" name="Straight Connector 7"/>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31280" y="1276350"/>
            <a:ext cx="2331720" cy="3273552"/>
          </a:xfrm>
          <a:prstGeom prst="rect">
            <a:avLst/>
          </a:prstGeom>
          <a:gradFill flip="none" rotWithShape="1">
            <a:gsLst>
              <a:gs pos="0">
                <a:srgbClr val="ED8B00">
                  <a:tint val="66000"/>
                  <a:satMod val="160000"/>
                </a:srgbClr>
              </a:gs>
              <a:gs pos="50000">
                <a:srgbClr val="ED8B00">
                  <a:tint val="44500"/>
                  <a:satMod val="160000"/>
                </a:srgbClr>
              </a:gs>
              <a:gs pos="100000">
                <a:srgbClr val="ED8B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6530340" y="1427226"/>
            <a:ext cx="2133600" cy="3124200"/>
          </a:xfrm>
        </p:spPr>
        <p:txBody>
          <a:bodyPr/>
          <a:lstStyle>
            <a:lvl1pPr marL="0" indent="0">
              <a:buNone/>
              <a:defRPr sz="2000" b="1" baseline="0">
                <a:solidFill>
                  <a:schemeClr val="bg1"/>
                </a:solidFill>
              </a:defRPr>
            </a:lvl1pPr>
          </a:lstStyle>
          <a:p>
            <a:pPr lvl="0"/>
            <a:r>
              <a:rPr lang="en-US" dirty="0"/>
              <a:t>Click to add text</a:t>
            </a:r>
          </a:p>
        </p:txBody>
      </p:sp>
      <p:sp>
        <p:nvSpPr>
          <p:cNvPr id="11" name="Content Placeholder 2"/>
          <p:cNvSpPr>
            <a:spLocks noGrp="1"/>
          </p:cNvSpPr>
          <p:nvPr>
            <p:ph idx="1" hasCustomPrompt="1"/>
          </p:nvPr>
        </p:nvSpPr>
        <p:spPr>
          <a:xfrm>
            <a:off x="457200" y="1290537"/>
            <a:ext cx="5791200" cy="3338614"/>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3"/>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397387236"/>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act Slide - 3 Attorneys">
    <p:spTree>
      <p:nvGrpSpPr>
        <p:cNvPr id="1" name=""/>
        <p:cNvGrpSpPr/>
        <p:nvPr/>
      </p:nvGrpSpPr>
      <p:grpSpPr>
        <a:xfrm>
          <a:off x="0" y="0"/>
          <a:ext cx="0" cy="0"/>
          <a:chOff x="0" y="0"/>
          <a:chExt cx="0" cy="0"/>
        </a:xfrm>
      </p:grpSpPr>
      <p:cxnSp>
        <p:nvCxnSpPr>
          <p:cNvPr id="6" name="Straight Connector 5"/>
          <p:cNvCxnSpPr/>
          <p:nvPr/>
        </p:nvCxnSpPr>
        <p:spPr>
          <a:xfrm>
            <a:off x="457200" y="833144"/>
            <a:ext cx="83058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6" name="Picture Placeholder 5"/>
          <p:cNvSpPr>
            <a:spLocks noGrp="1"/>
          </p:cNvSpPr>
          <p:nvPr>
            <p:ph type="pic" sz="quarter" idx="10"/>
          </p:nvPr>
        </p:nvSpPr>
        <p:spPr>
          <a:xfrm>
            <a:off x="457202" y="1276350"/>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4" name="Picture Placeholder 5"/>
          <p:cNvSpPr>
            <a:spLocks noGrp="1"/>
          </p:cNvSpPr>
          <p:nvPr>
            <p:ph type="pic" sz="quarter" idx="11"/>
          </p:nvPr>
        </p:nvSpPr>
        <p:spPr>
          <a:xfrm>
            <a:off x="3352800" y="1277429"/>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 name="Picture Placeholder 5"/>
          <p:cNvSpPr>
            <a:spLocks noGrp="1"/>
          </p:cNvSpPr>
          <p:nvPr>
            <p:ph type="pic" sz="quarter" idx="12"/>
          </p:nvPr>
        </p:nvSpPr>
        <p:spPr>
          <a:xfrm>
            <a:off x="6248400" y="1276350"/>
            <a:ext cx="891989" cy="1233560"/>
          </a:xfrm>
          <a:prstGeom prst="rect">
            <a:avLst/>
          </a:prstGeom>
          <a:ln w="19050">
            <a:noFill/>
          </a:ln>
        </p:spPr>
        <p:txBody>
          <a:bodyPr/>
          <a:lstStyle>
            <a:lvl1pPr marL="0" indent="0">
              <a:buNone/>
              <a:defRPr sz="900"/>
            </a:lvl1pPr>
          </a:lstStyle>
          <a:p>
            <a:r>
              <a:rPr lang="en-US"/>
              <a:t>Click icon to add picture</a:t>
            </a:r>
            <a:endParaRPr lang="en-US" dirty="0"/>
          </a:p>
        </p:txBody>
      </p:sp>
      <p:cxnSp>
        <p:nvCxnSpPr>
          <p:cNvPr id="7" name="Straight Connector 6"/>
          <p:cNvCxnSpPr/>
          <p:nvPr/>
        </p:nvCxnSpPr>
        <p:spPr>
          <a:xfrm>
            <a:off x="3124200" y="1276350"/>
            <a:ext cx="0" cy="3200401"/>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33414" y="1276350"/>
            <a:ext cx="0" cy="3200401"/>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457200" y="215288"/>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2" name="Content Placeholder 11"/>
          <p:cNvSpPr>
            <a:spLocks noGrp="1"/>
          </p:cNvSpPr>
          <p:nvPr>
            <p:ph sz="quarter" idx="16" hasCustomPrompt="1"/>
          </p:nvPr>
        </p:nvSpPr>
        <p:spPr>
          <a:xfrm>
            <a:off x="4248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5" name="Content Placeholder 11"/>
          <p:cNvSpPr>
            <a:spLocks noGrp="1"/>
          </p:cNvSpPr>
          <p:nvPr>
            <p:ph sz="quarter" idx="19" hasCustomPrompt="1"/>
          </p:nvPr>
        </p:nvSpPr>
        <p:spPr>
          <a:xfrm>
            <a:off x="33204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9" name="Content Placeholder 11"/>
          <p:cNvSpPr>
            <a:spLocks noGrp="1"/>
          </p:cNvSpPr>
          <p:nvPr>
            <p:ph sz="quarter" idx="22" hasCustomPrompt="1"/>
          </p:nvPr>
        </p:nvSpPr>
        <p:spPr>
          <a:xfrm>
            <a:off x="6216046" y="2656561"/>
            <a:ext cx="25469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1" name="Text Placeholder 5"/>
          <p:cNvSpPr>
            <a:spLocks noGrp="1"/>
          </p:cNvSpPr>
          <p:nvPr>
            <p:ph type="body" sz="quarter" idx="24" hasCustomPrompt="1"/>
          </p:nvPr>
        </p:nvSpPr>
        <p:spPr>
          <a:xfrm>
            <a:off x="457200" y="833144"/>
            <a:ext cx="83058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22" name="Text Placeholder 14"/>
          <p:cNvSpPr>
            <a:spLocks noGrp="1"/>
          </p:cNvSpPr>
          <p:nvPr>
            <p:ph type="body" sz="quarter" idx="25" hasCustomPrompt="1"/>
          </p:nvPr>
        </p:nvSpPr>
        <p:spPr>
          <a:xfrm>
            <a:off x="1447805" y="1847850"/>
            <a:ext cx="137159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4" name="Text Placeholder 2"/>
          <p:cNvSpPr>
            <a:spLocks noGrp="1"/>
          </p:cNvSpPr>
          <p:nvPr>
            <p:ph type="body" sz="quarter" idx="39" hasCustomPrompt="1"/>
          </p:nvPr>
        </p:nvSpPr>
        <p:spPr>
          <a:xfrm>
            <a:off x="14478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5" name="Text Placeholder 2"/>
          <p:cNvSpPr>
            <a:spLocks noGrp="1"/>
          </p:cNvSpPr>
          <p:nvPr>
            <p:ph type="body" sz="quarter" idx="35" hasCustomPrompt="1"/>
          </p:nvPr>
        </p:nvSpPr>
        <p:spPr>
          <a:xfrm>
            <a:off x="1447800" y="15049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26" name="Text Placeholder 14"/>
          <p:cNvSpPr>
            <a:spLocks noGrp="1"/>
          </p:cNvSpPr>
          <p:nvPr>
            <p:ph type="body" sz="quarter" idx="40" hasCustomPrompt="1"/>
          </p:nvPr>
        </p:nvSpPr>
        <p:spPr>
          <a:xfrm>
            <a:off x="4343402" y="1847850"/>
            <a:ext cx="1371598"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28" name="Text Placeholder 2"/>
          <p:cNvSpPr>
            <a:spLocks noGrp="1"/>
          </p:cNvSpPr>
          <p:nvPr>
            <p:ph type="body" sz="quarter" idx="42" hasCustomPrompt="1"/>
          </p:nvPr>
        </p:nvSpPr>
        <p:spPr>
          <a:xfrm>
            <a:off x="43434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29" name="Text Placeholder 2"/>
          <p:cNvSpPr>
            <a:spLocks noGrp="1"/>
          </p:cNvSpPr>
          <p:nvPr>
            <p:ph type="body" sz="quarter" idx="43" hasCustomPrompt="1"/>
          </p:nvPr>
        </p:nvSpPr>
        <p:spPr>
          <a:xfrm>
            <a:off x="4343400" y="15049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Telephone, Email]</a:t>
            </a:r>
          </a:p>
          <a:p>
            <a:pPr lvl="0"/>
            <a:endParaRPr lang="en-US" dirty="0"/>
          </a:p>
        </p:txBody>
      </p:sp>
      <p:sp>
        <p:nvSpPr>
          <p:cNvPr id="30" name="Text Placeholder 14"/>
          <p:cNvSpPr>
            <a:spLocks noGrp="1"/>
          </p:cNvSpPr>
          <p:nvPr>
            <p:ph type="body" sz="quarter" idx="44" hasCustomPrompt="1"/>
          </p:nvPr>
        </p:nvSpPr>
        <p:spPr>
          <a:xfrm>
            <a:off x="7239005" y="1847850"/>
            <a:ext cx="1364293"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a:t>Areas of Practice</a:t>
            </a:r>
          </a:p>
        </p:txBody>
      </p:sp>
      <p:sp>
        <p:nvSpPr>
          <p:cNvPr id="32" name="Text Placeholder 2"/>
          <p:cNvSpPr>
            <a:spLocks noGrp="1"/>
          </p:cNvSpPr>
          <p:nvPr>
            <p:ph type="body" sz="quarter" idx="46" hasCustomPrompt="1"/>
          </p:nvPr>
        </p:nvSpPr>
        <p:spPr>
          <a:xfrm>
            <a:off x="7239000" y="1276350"/>
            <a:ext cx="1371600" cy="228600"/>
          </a:xfrm>
        </p:spPr>
        <p:txBody>
          <a:bodyPr>
            <a:noAutofit/>
          </a:bodyPr>
          <a:lstStyle>
            <a:lvl1pPr marL="0" indent="0">
              <a:buNone/>
              <a:defRPr sz="800" b="1">
                <a:solidFill>
                  <a:srgbClr val="080808"/>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3" name="Text Placeholder 2"/>
          <p:cNvSpPr>
            <a:spLocks noGrp="1"/>
          </p:cNvSpPr>
          <p:nvPr>
            <p:ph type="body" sz="quarter" idx="47" hasCustomPrompt="1"/>
          </p:nvPr>
        </p:nvSpPr>
        <p:spPr>
          <a:xfrm>
            <a:off x="7239000" y="1504950"/>
            <a:ext cx="1370556" cy="342900"/>
          </a:xfrm>
        </p:spPr>
        <p:txBody>
          <a:bodyPr>
            <a:noAutofit/>
          </a:bodyPr>
          <a:lstStyle>
            <a:lvl1pPr marL="0" indent="0">
              <a:buNone/>
              <a:defRPr sz="800">
                <a:solidFill>
                  <a:srgbClr val="080808"/>
                </a:solidFill>
              </a:defRPr>
            </a:lvl1pPr>
            <a:lvl2pPr marL="0" indent="0">
              <a:buNone/>
              <a:defRPr sz="800" baseline="0">
                <a:solidFill>
                  <a:srgbClr val="000000"/>
                </a:solidFill>
              </a:defRPr>
            </a:lvl2pPr>
          </a:lstStyle>
          <a:p>
            <a:pPr lvl="1"/>
            <a:r>
              <a:rPr lang="en-US" dirty="0"/>
              <a:t>[Enter Telephone, Email]</a:t>
            </a:r>
          </a:p>
          <a:p>
            <a:pPr lvl="0"/>
            <a:endParaRPr lang="en-US" dirty="0"/>
          </a:p>
        </p:txBody>
      </p:sp>
      <p:sp>
        <p:nvSpPr>
          <p:cNvPr id="37" name="Text Placeholder 3"/>
          <p:cNvSpPr>
            <a:spLocks noGrp="1"/>
          </p:cNvSpPr>
          <p:nvPr>
            <p:ph type="body" sz="quarter" idx="48" hasCustomPrompt="1"/>
          </p:nvPr>
        </p:nvSpPr>
        <p:spPr>
          <a:xfrm>
            <a:off x="1447800" y="2080626"/>
            <a:ext cx="1364296"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38" name="Text Placeholder 3"/>
          <p:cNvSpPr>
            <a:spLocks noGrp="1"/>
          </p:cNvSpPr>
          <p:nvPr>
            <p:ph type="body" sz="quarter" idx="49" hasCustomPrompt="1"/>
          </p:nvPr>
        </p:nvSpPr>
        <p:spPr>
          <a:xfrm>
            <a:off x="4343400" y="2076450"/>
            <a:ext cx="1371600"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39" name="Text Placeholder 3"/>
          <p:cNvSpPr>
            <a:spLocks noGrp="1"/>
          </p:cNvSpPr>
          <p:nvPr>
            <p:ph type="body" sz="quarter" idx="50" hasCustomPrompt="1"/>
          </p:nvPr>
        </p:nvSpPr>
        <p:spPr>
          <a:xfrm>
            <a:off x="7239000" y="2076451"/>
            <a:ext cx="1364296" cy="533400"/>
          </a:xfrm>
        </p:spPr>
        <p:txBody>
          <a:bodyPr>
            <a:normAutofit/>
          </a:bodyPr>
          <a:lstStyle>
            <a:lvl1pPr marL="0" indent="0">
              <a:buNone/>
              <a:defRPr sz="800">
                <a:solidFill>
                  <a:srgbClr val="000000"/>
                </a:solidFill>
              </a:defRPr>
            </a:lvl1pPr>
          </a:lstStyle>
          <a:p>
            <a:pPr lvl="0"/>
            <a:r>
              <a:rPr lang="en-US" dirty="0"/>
              <a:t>Area 01</a:t>
            </a:r>
          </a:p>
          <a:p>
            <a:pPr lvl="0"/>
            <a:r>
              <a:rPr lang="en-US" dirty="0"/>
              <a:t>Area 02</a:t>
            </a:r>
          </a:p>
          <a:p>
            <a:pPr lvl="0"/>
            <a:r>
              <a:rPr lang="en-US" dirty="0"/>
              <a:t>Area 03</a:t>
            </a:r>
          </a:p>
        </p:txBody>
      </p:sp>
      <p:sp>
        <p:nvSpPr>
          <p:cNvPr id="2" name="Slide Number Placeholder 1"/>
          <p:cNvSpPr>
            <a:spLocks noGrp="1"/>
          </p:cNvSpPr>
          <p:nvPr>
            <p:ph type="sldNum" sz="quarter" idx="51"/>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282735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Slide - 12 Attorneys">
    <p:spTree>
      <p:nvGrpSpPr>
        <p:cNvPr id="1" name=""/>
        <p:cNvGrpSpPr/>
        <p:nvPr/>
      </p:nvGrpSpPr>
      <p:grpSpPr>
        <a:xfrm>
          <a:off x="0" y="0"/>
          <a:ext cx="0" cy="0"/>
          <a:chOff x="0" y="0"/>
          <a:chExt cx="0" cy="0"/>
        </a:xfrm>
      </p:grpSpPr>
      <p:cxnSp>
        <p:nvCxnSpPr>
          <p:cNvPr id="6" name="Straight Connector 5"/>
          <p:cNvCxnSpPr/>
          <p:nvPr/>
        </p:nvCxnSpPr>
        <p:spPr>
          <a:xfrm>
            <a:off x="45720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5" name="Picture Placeholder 5"/>
          <p:cNvSpPr>
            <a:spLocks noGrp="1"/>
          </p:cNvSpPr>
          <p:nvPr>
            <p:ph type="pic" sz="quarter" idx="10"/>
          </p:nvPr>
        </p:nvSpPr>
        <p:spPr>
          <a:xfrm>
            <a:off x="474455" y="1276350"/>
            <a:ext cx="602409"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49" name="Picture Placeholder 5"/>
          <p:cNvSpPr>
            <a:spLocks noGrp="1"/>
          </p:cNvSpPr>
          <p:nvPr>
            <p:ph type="pic" sz="quarter" idx="11"/>
          </p:nvPr>
        </p:nvSpPr>
        <p:spPr>
          <a:xfrm>
            <a:off x="464391" y="2266950"/>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1" name="Picture Placeholder 5"/>
          <p:cNvSpPr>
            <a:spLocks noGrp="1"/>
          </p:cNvSpPr>
          <p:nvPr>
            <p:ph type="pic" sz="quarter" idx="12"/>
          </p:nvPr>
        </p:nvSpPr>
        <p:spPr>
          <a:xfrm>
            <a:off x="470142" y="3333750"/>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3" name="Picture Placeholder 5"/>
          <p:cNvSpPr>
            <a:spLocks noGrp="1"/>
          </p:cNvSpPr>
          <p:nvPr>
            <p:ph type="pic" sz="quarter" idx="13"/>
          </p:nvPr>
        </p:nvSpPr>
        <p:spPr>
          <a:xfrm>
            <a:off x="2590800" y="1276350"/>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5" name="Picture Placeholder 5"/>
          <p:cNvSpPr>
            <a:spLocks noGrp="1"/>
          </p:cNvSpPr>
          <p:nvPr>
            <p:ph type="pic" sz="quarter" idx="14"/>
          </p:nvPr>
        </p:nvSpPr>
        <p:spPr>
          <a:xfrm>
            <a:off x="2590800" y="2269466"/>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57" name="Picture Placeholder 5"/>
          <p:cNvSpPr>
            <a:spLocks noGrp="1"/>
          </p:cNvSpPr>
          <p:nvPr>
            <p:ph type="pic" sz="quarter" idx="15"/>
          </p:nvPr>
        </p:nvSpPr>
        <p:spPr>
          <a:xfrm>
            <a:off x="2590800" y="3333750"/>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5" name="Picture Placeholder 5"/>
          <p:cNvSpPr>
            <a:spLocks noGrp="1"/>
          </p:cNvSpPr>
          <p:nvPr>
            <p:ph type="pic" sz="quarter" idx="16"/>
          </p:nvPr>
        </p:nvSpPr>
        <p:spPr>
          <a:xfrm>
            <a:off x="4724400" y="1276350"/>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7" name="Picture Placeholder 5"/>
          <p:cNvSpPr>
            <a:spLocks noGrp="1"/>
          </p:cNvSpPr>
          <p:nvPr>
            <p:ph type="pic" sz="quarter" idx="17"/>
          </p:nvPr>
        </p:nvSpPr>
        <p:spPr>
          <a:xfrm>
            <a:off x="4724400" y="2266950"/>
            <a:ext cx="593341" cy="826983"/>
          </a:xfrm>
          <a:prstGeom prst="rect">
            <a:avLst/>
          </a:prstGeom>
          <a:ln w="19050">
            <a:noFill/>
          </a:ln>
        </p:spPr>
        <p:txBody>
          <a:bodyPr/>
          <a:lstStyle>
            <a:lvl1pPr marL="0" indent="0">
              <a:buNone/>
              <a:defRPr sz="900"/>
            </a:lvl1pPr>
          </a:lstStyle>
          <a:p>
            <a:r>
              <a:rPr lang="en-US"/>
              <a:t>Click icon to add picture</a:t>
            </a:r>
            <a:endParaRPr lang="en-US" dirty="0"/>
          </a:p>
        </p:txBody>
      </p:sp>
      <p:sp>
        <p:nvSpPr>
          <p:cNvPr id="69" name="Picture Placeholder 5"/>
          <p:cNvSpPr>
            <a:spLocks noGrp="1"/>
          </p:cNvSpPr>
          <p:nvPr>
            <p:ph type="pic" sz="quarter" idx="18"/>
          </p:nvPr>
        </p:nvSpPr>
        <p:spPr>
          <a:xfrm>
            <a:off x="4724400" y="3333750"/>
            <a:ext cx="593341" cy="832104"/>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1" name="Picture Placeholder 5"/>
          <p:cNvSpPr>
            <a:spLocks noGrp="1"/>
          </p:cNvSpPr>
          <p:nvPr>
            <p:ph type="pic" sz="quarter" idx="19"/>
          </p:nvPr>
        </p:nvSpPr>
        <p:spPr>
          <a:xfrm>
            <a:off x="6858000" y="1277428"/>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3" name="Picture Placeholder 5"/>
          <p:cNvSpPr>
            <a:spLocks noGrp="1"/>
          </p:cNvSpPr>
          <p:nvPr>
            <p:ph type="pic" sz="quarter" idx="20"/>
          </p:nvPr>
        </p:nvSpPr>
        <p:spPr>
          <a:xfrm>
            <a:off x="6858000" y="2266950"/>
            <a:ext cx="593341"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75" name="Picture Placeholder 5"/>
          <p:cNvSpPr>
            <a:spLocks noGrp="1"/>
          </p:cNvSpPr>
          <p:nvPr>
            <p:ph type="pic" sz="quarter" idx="21"/>
          </p:nvPr>
        </p:nvSpPr>
        <p:spPr>
          <a:xfrm>
            <a:off x="6858000" y="3333750"/>
            <a:ext cx="609600" cy="824467"/>
          </a:xfrm>
          <a:prstGeom prst="rect">
            <a:avLst/>
          </a:prstGeom>
          <a:ln w="19050">
            <a:noFill/>
          </a:ln>
        </p:spPr>
        <p:txBody>
          <a:bodyPr/>
          <a:lstStyle>
            <a:lvl1pPr marL="0" indent="0">
              <a:buNone/>
              <a:defRPr sz="900"/>
            </a:lvl1pPr>
          </a:lstStyle>
          <a:p>
            <a:r>
              <a:rPr lang="en-US"/>
              <a:t>Click icon to add picture</a:t>
            </a:r>
            <a:endParaRPr lang="en-US" dirty="0"/>
          </a:p>
        </p:txBody>
      </p:sp>
      <p:sp>
        <p:nvSpPr>
          <p:cNvPr id="15" name="Title 1"/>
          <p:cNvSpPr>
            <a:spLocks noGrp="1"/>
          </p:cNvSpPr>
          <p:nvPr>
            <p:ph type="title" hasCustomPrompt="1"/>
          </p:nvPr>
        </p:nvSpPr>
        <p:spPr>
          <a:xfrm>
            <a:off x="457202" y="212053"/>
            <a:ext cx="8305798" cy="612836"/>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16" name="Text Placeholder 5"/>
          <p:cNvSpPr>
            <a:spLocks noGrp="1"/>
          </p:cNvSpPr>
          <p:nvPr>
            <p:ph type="body" sz="quarter" idx="22" hasCustomPrompt="1"/>
          </p:nvPr>
        </p:nvSpPr>
        <p:spPr>
          <a:xfrm>
            <a:off x="457202" y="819150"/>
            <a:ext cx="8305798"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17" name="Text Placeholder 2"/>
          <p:cNvSpPr>
            <a:spLocks noGrp="1"/>
          </p:cNvSpPr>
          <p:nvPr>
            <p:ph type="body" sz="quarter" idx="23" hasCustomPrompt="1"/>
          </p:nvPr>
        </p:nvSpPr>
        <p:spPr>
          <a:xfrm>
            <a:off x="1066800" y="12763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 name="Text Placeholder 2"/>
          <p:cNvSpPr>
            <a:spLocks noGrp="1"/>
          </p:cNvSpPr>
          <p:nvPr>
            <p:ph type="body" sz="quarter" idx="35" hasCustomPrompt="1"/>
          </p:nvPr>
        </p:nvSpPr>
        <p:spPr>
          <a:xfrm>
            <a:off x="1066800" y="15049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31" name="Text Placeholder 2"/>
          <p:cNvSpPr>
            <a:spLocks noGrp="1"/>
          </p:cNvSpPr>
          <p:nvPr>
            <p:ph type="body" sz="quarter" idx="36" hasCustomPrompt="1"/>
          </p:nvPr>
        </p:nvSpPr>
        <p:spPr>
          <a:xfrm>
            <a:off x="1062626" y="2274257"/>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2" name="Text Placeholder 2"/>
          <p:cNvSpPr>
            <a:spLocks noGrp="1"/>
          </p:cNvSpPr>
          <p:nvPr>
            <p:ph type="body" sz="quarter" idx="37" hasCustomPrompt="1"/>
          </p:nvPr>
        </p:nvSpPr>
        <p:spPr>
          <a:xfrm>
            <a:off x="1062626" y="2502856"/>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a:t>[Enter Title/Role, Location, Telephone, Email]</a:t>
            </a:r>
          </a:p>
          <a:p>
            <a:pPr lvl="0"/>
            <a:endParaRPr lang="en-US" dirty="0"/>
          </a:p>
        </p:txBody>
      </p:sp>
      <p:sp>
        <p:nvSpPr>
          <p:cNvPr id="33" name="Text Placeholder 2"/>
          <p:cNvSpPr>
            <a:spLocks noGrp="1"/>
          </p:cNvSpPr>
          <p:nvPr>
            <p:ph type="body" sz="quarter" idx="38" hasCustomPrompt="1"/>
          </p:nvPr>
        </p:nvSpPr>
        <p:spPr>
          <a:xfrm>
            <a:off x="1066800" y="33337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4" name="Text Placeholder 2"/>
          <p:cNvSpPr>
            <a:spLocks noGrp="1"/>
          </p:cNvSpPr>
          <p:nvPr>
            <p:ph type="body" sz="quarter" idx="39" hasCustomPrompt="1"/>
          </p:nvPr>
        </p:nvSpPr>
        <p:spPr>
          <a:xfrm>
            <a:off x="1066800" y="356235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5" name="Text Placeholder 2"/>
          <p:cNvSpPr>
            <a:spLocks noGrp="1"/>
          </p:cNvSpPr>
          <p:nvPr>
            <p:ph type="body" sz="quarter" idx="40" hasCustomPrompt="1"/>
          </p:nvPr>
        </p:nvSpPr>
        <p:spPr>
          <a:xfrm>
            <a:off x="3198313" y="1272176"/>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6" name="Text Placeholder 2"/>
          <p:cNvSpPr>
            <a:spLocks noGrp="1"/>
          </p:cNvSpPr>
          <p:nvPr>
            <p:ph type="body" sz="quarter" idx="41" hasCustomPrompt="1"/>
          </p:nvPr>
        </p:nvSpPr>
        <p:spPr>
          <a:xfrm>
            <a:off x="3198313" y="1500776"/>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7" name="Text Placeholder 2"/>
          <p:cNvSpPr>
            <a:spLocks noGrp="1"/>
          </p:cNvSpPr>
          <p:nvPr>
            <p:ph type="body" sz="quarter" idx="42" hasCustomPrompt="1"/>
          </p:nvPr>
        </p:nvSpPr>
        <p:spPr>
          <a:xfrm>
            <a:off x="3198312" y="2267994"/>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38" name="Text Placeholder 2"/>
          <p:cNvSpPr>
            <a:spLocks noGrp="1"/>
          </p:cNvSpPr>
          <p:nvPr>
            <p:ph type="body" sz="quarter" idx="43" hasCustomPrompt="1"/>
          </p:nvPr>
        </p:nvSpPr>
        <p:spPr>
          <a:xfrm>
            <a:off x="3198312" y="2496594"/>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39" name="Text Placeholder 2"/>
          <p:cNvSpPr>
            <a:spLocks noGrp="1"/>
          </p:cNvSpPr>
          <p:nvPr>
            <p:ph type="body" sz="quarter" idx="44" hasCustomPrompt="1"/>
          </p:nvPr>
        </p:nvSpPr>
        <p:spPr>
          <a:xfrm>
            <a:off x="3198312"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0" name="Text Placeholder 2"/>
          <p:cNvSpPr>
            <a:spLocks noGrp="1"/>
          </p:cNvSpPr>
          <p:nvPr>
            <p:ph type="body" sz="quarter" idx="45" hasCustomPrompt="1"/>
          </p:nvPr>
        </p:nvSpPr>
        <p:spPr>
          <a:xfrm>
            <a:off x="3198312" y="354878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1" name="Text Placeholder 2"/>
          <p:cNvSpPr>
            <a:spLocks noGrp="1"/>
          </p:cNvSpPr>
          <p:nvPr>
            <p:ph type="body" sz="quarter" idx="46" hasCustomPrompt="1"/>
          </p:nvPr>
        </p:nvSpPr>
        <p:spPr>
          <a:xfrm>
            <a:off x="5334000" y="12763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2" name="Text Placeholder 2"/>
          <p:cNvSpPr>
            <a:spLocks noGrp="1"/>
          </p:cNvSpPr>
          <p:nvPr>
            <p:ph type="body" sz="quarter" idx="47" hasCustomPrompt="1"/>
          </p:nvPr>
        </p:nvSpPr>
        <p:spPr>
          <a:xfrm>
            <a:off x="5334000" y="150495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3" name="Text Placeholder 2"/>
          <p:cNvSpPr>
            <a:spLocks noGrp="1"/>
          </p:cNvSpPr>
          <p:nvPr>
            <p:ph type="body" sz="quarter" idx="48" hasCustomPrompt="1"/>
          </p:nvPr>
        </p:nvSpPr>
        <p:spPr>
          <a:xfrm>
            <a:off x="5321474" y="228052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4" name="Text Placeholder 2"/>
          <p:cNvSpPr>
            <a:spLocks noGrp="1"/>
          </p:cNvSpPr>
          <p:nvPr>
            <p:ph type="body" sz="quarter" idx="49" hasCustomPrompt="1"/>
          </p:nvPr>
        </p:nvSpPr>
        <p:spPr>
          <a:xfrm>
            <a:off x="5321474" y="250912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6" name="Text Placeholder 2"/>
          <p:cNvSpPr>
            <a:spLocks noGrp="1"/>
          </p:cNvSpPr>
          <p:nvPr>
            <p:ph type="body" sz="quarter" idx="50" hasCustomPrompt="1"/>
          </p:nvPr>
        </p:nvSpPr>
        <p:spPr>
          <a:xfrm>
            <a:off x="5327737"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47" name="Text Placeholder 2"/>
          <p:cNvSpPr>
            <a:spLocks noGrp="1"/>
          </p:cNvSpPr>
          <p:nvPr>
            <p:ph type="body" sz="quarter" idx="51" hasCustomPrompt="1"/>
          </p:nvPr>
        </p:nvSpPr>
        <p:spPr>
          <a:xfrm>
            <a:off x="5327737" y="3548780"/>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48" name="Text Placeholder 2"/>
          <p:cNvSpPr>
            <a:spLocks noGrp="1"/>
          </p:cNvSpPr>
          <p:nvPr>
            <p:ph type="body" sz="quarter" idx="52" hasCustomPrompt="1"/>
          </p:nvPr>
        </p:nvSpPr>
        <p:spPr>
          <a:xfrm>
            <a:off x="7450899" y="1272174"/>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0" name="Text Placeholder 2"/>
          <p:cNvSpPr>
            <a:spLocks noGrp="1"/>
          </p:cNvSpPr>
          <p:nvPr>
            <p:ph type="body" sz="quarter" idx="53" hasCustomPrompt="1"/>
          </p:nvPr>
        </p:nvSpPr>
        <p:spPr>
          <a:xfrm>
            <a:off x="7450899" y="1500774"/>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52" name="Text Placeholder 2"/>
          <p:cNvSpPr>
            <a:spLocks noGrp="1"/>
          </p:cNvSpPr>
          <p:nvPr>
            <p:ph type="body" sz="quarter" idx="54" hasCustomPrompt="1"/>
          </p:nvPr>
        </p:nvSpPr>
        <p:spPr>
          <a:xfrm>
            <a:off x="7444636" y="2274257"/>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4" name="Text Placeholder 2"/>
          <p:cNvSpPr>
            <a:spLocks noGrp="1"/>
          </p:cNvSpPr>
          <p:nvPr>
            <p:ph type="body" sz="quarter" idx="55" hasCustomPrompt="1"/>
          </p:nvPr>
        </p:nvSpPr>
        <p:spPr>
          <a:xfrm>
            <a:off x="7444636" y="2502857"/>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sp>
        <p:nvSpPr>
          <p:cNvPr id="56" name="Text Placeholder 2"/>
          <p:cNvSpPr>
            <a:spLocks noGrp="1"/>
          </p:cNvSpPr>
          <p:nvPr>
            <p:ph type="body" sz="quarter" idx="56" hasCustomPrompt="1"/>
          </p:nvPr>
        </p:nvSpPr>
        <p:spPr>
          <a:xfrm>
            <a:off x="7475951" y="3326443"/>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a:t>Enter Name</a:t>
            </a:r>
          </a:p>
        </p:txBody>
      </p:sp>
      <p:sp>
        <p:nvSpPr>
          <p:cNvPr id="58" name="Text Placeholder 2"/>
          <p:cNvSpPr>
            <a:spLocks noGrp="1"/>
          </p:cNvSpPr>
          <p:nvPr>
            <p:ph type="body" sz="quarter" idx="57" hasCustomPrompt="1"/>
          </p:nvPr>
        </p:nvSpPr>
        <p:spPr>
          <a:xfrm>
            <a:off x="7475951" y="3555043"/>
            <a:ext cx="1371600" cy="685800"/>
          </a:xfrm>
        </p:spPr>
        <p:txBody>
          <a:bodyPr>
            <a:noAutofit/>
          </a:bodyPr>
          <a:lstStyle>
            <a:lvl1pPr marL="0" indent="0">
              <a:buNone/>
              <a:defRPr sz="800"/>
            </a:lvl1pPr>
            <a:lvl2pPr marL="0" indent="0">
              <a:buNone/>
              <a:defRPr sz="800" baseline="0"/>
            </a:lvl2pPr>
          </a:lstStyle>
          <a:p>
            <a:pPr lvl="1"/>
            <a:r>
              <a:rPr lang="en-US" dirty="0"/>
              <a:t>[Enter Title/Role, Location, Telephone, Email]</a:t>
            </a:r>
          </a:p>
          <a:p>
            <a:pPr lvl="0"/>
            <a:endParaRPr lang="en-US" dirty="0"/>
          </a:p>
        </p:txBody>
      </p:sp>
      <p:cxnSp>
        <p:nvCxnSpPr>
          <p:cNvPr id="59" name="Straight Connector 58"/>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58"/>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046839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ombstone Logo Slide">
    <p:spTree>
      <p:nvGrpSpPr>
        <p:cNvPr id="1" name=""/>
        <p:cNvGrpSpPr/>
        <p:nvPr/>
      </p:nvGrpSpPr>
      <p:grpSpPr>
        <a:xfrm>
          <a:off x="0" y="0"/>
          <a:ext cx="0" cy="0"/>
          <a:chOff x="0" y="0"/>
          <a:chExt cx="0" cy="0"/>
        </a:xfrm>
      </p:grpSpPr>
      <p:cxnSp>
        <p:nvCxnSpPr>
          <p:cNvPr id="5" name="Straight Connector 4"/>
          <p:cNvCxnSpPr/>
          <p:nvPr/>
        </p:nvCxnSpPr>
        <p:spPr>
          <a:xfrm>
            <a:off x="457391" y="824889"/>
            <a:ext cx="822940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206"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2" name="Picture Placeholder 5"/>
          <p:cNvSpPr>
            <a:spLocks noGrp="1"/>
          </p:cNvSpPr>
          <p:nvPr>
            <p:ph type="pic" sz="quarter" idx="12"/>
          </p:nvPr>
        </p:nvSpPr>
        <p:spPr>
          <a:xfrm>
            <a:off x="457206"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4" name="Picture Placeholder 5"/>
          <p:cNvSpPr>
            <a:spLocks noGrp="1"/>
          </p:cNvSpPr>
          <p:nvPr>
            <p:ph type="pic" sz="quarter" idx="14"/>
          </p:nvPr>
        </p:nvSpPr>
        <p:spPr>
          <a:xfrm>
            <a:off x="2582833"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6" name="Picture Placeholder 5"/>
          <p:cNvSpPr>
            <a:spLocks noGrp="1"/>
          </p:cNvSpPr>
          <p:nvPr>
            <p:ph type="pic" sz="quarter" idx="16"/>
          </p:nvPr>
        </p:nvSpPr>
        <p:spPr>
          <a:xfrm>
            <a:off x="2568581"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8" name="Picture Placeholder 5"/>
          <p:cNvSpPr>
            <a:spLocks noGrp="1"/>
          </p:cNvSpPr>
          <p:nvPr>
            <p:ph type="pic" sz="quarter" idx="18"/>
          </p:nvPr>
        </p:nvSpPr>
        <p:spPr>
          <a:xfrm>
            <a:off x="4648206"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0" name="Picture Placeholder 5"/>
          <p:cNvSpPr>
            <a:spLocks noGrp="1"/>
          </p:cNvSpPr>
          <p:nvPr>
            <p:ph type="pic" sz="quarter" idx="20"/>
          </p:nvPr>
        </p:nvSpPr>
        <p:spPr>
          <a:xfrm>
            <a:off x="4648206"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2" name="Picture Placeholder 5"/>
          <p:cNvSpPr>
            <a:spLocks noGrp="1"/>
          </p:cNvSpPr>
          <p:nvPr>
            <p:ph type="pic" sz="quarter" idx="22"/>
          </p:nvPr>
        </p:nvSpPr>
        <p:spPr>
          <a:xfrm>
            <a:off x="6759581" y="1352550"/>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24" name="Picture Placeholder 5"/>
          <p:cNvSpPr>
            <a:spLocks noGrp="1"/>
          </p:cNvSpPr>
          <p:nvPr>
            <p:ph type="pic" sz="quarter" idx="24"/>
          </p:nvPr>
        </p:nvSpPr>
        <p:spPr>
          <a:xfrm>
            <a:off x="6759581" y="3028951"/>
            <a:ext cx="1958975" cy="762000"/>
          </a:xfrm>
          <a:prstGeom prst="rect">
            <a:avLst/>
          </a:prstGeom>
        </p:spPr>
        <p:txBody>
          <a:bodyPr/>
          <a:lstStyle>
            <a:lvl1pPr marL="0" indent="0">
              <a:buNone/>
              <a:defRPr sz="900">
                <a:solidFill>
                  <a:srgbClr val="080808"/>
                </a:solidFill>
              </a:defRPr>
            </a:lvl1pPr>
          </a:lstStyle>
          <a:p>
            <a:r>
              <a:rPr lang="en-US"/>
              <a:t>Click icon to add picture</a:t>
            </a:r>
            <a:endParaRPr lang="en-US" dirty="0"/>
          </a:p>
        </p:txBody>
      </p:sp>
      <p:sp>
        <p:nvSpPr>
          <p:cNvPr id="11" name="Content Placeholder 11"/>
          <p:cNvSpPr>
            <a:spLocks noGrp="1"/>
          </p:cNvSpPr>
          <p:nvPr>
            <p:ph sz="quarter" idx="25" hasCustomPrompt="1"/>
          </p:nvPr>
        </p:nvSpPr>
        <p:spPr>
          <a:xfrm>
            <a:off x="457391"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3" name="Content Placeholder 11"/>
          <p:cNvSpPr>
            <a:spLocks noGrp="1"/>
          </p:cNvSpPr>
          <p:nvPr>
            <p:ph sz="quarter" idx="26" hasCustomPrompt="1"/>
          </p:nvPr>
        </p:nvSpPr>
        <p:spPr>
          <a:xfrm>
            <a:off x="2582641"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5" name="Content Placeholder 11"/>
          <p:cNvSpPr>
            <a:spLocks noGrp="1"/>
          </p:cNvSpPr>
          <p:nvPr>
            <p:ph sz="quarter" idx="27" hasCustomPrompt="1"/>
          </p:nvPr>
        </p:nvSpPr>
        <p:spPr>
          <a:xfrm>
            <a:off x="4648206" y="2114550"/>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7" name="Content Placeholder 11"/>
          <p:cNvSpPr>
            <a:spLocks noGrp="1"/>
          </p:cNvSpPr>
          <p:nvPr>
            <p:ph sz="quarter" idx="28" hasCustomPrompt="1"/>
          </p:nvPr>
        </p:nvSpPr>
        <p:spPr>
          <a:xfrm>
            <a:off x="6764060" y="2120813"/>
            <a:ext cx="1951668"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19" name="Title 1"/>
          <p:cNvSpPr>
            <a:spLocks noGrp="1"/>
          </p:cNvSpPr>
          <p:nvPr>
            <p:ph type="title" hasCustomPrompt="1"/>
          </p:nvPr>
        </p:nvSpPr>
        <p:spPr>
          <a:xfrm>
            <a:off x="381000" y="215288"/>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21" name="Text Placeholder 5"/>
          <p:cNvSpPr>
            <a:spLocks noGrp="1"/>
          </p:cNvSpPr>
          <p:nvPr>
            <p:ph type="body" sz="quarter" idx="29" hasCustomPrompt="1"/>
          </p:nvPr>
        </p:nvSpPr>
        <p:spPr>
          <a:xfrm>
            <a:off x="381000" y="824889"/>
            <a:ext cx="8305800" cy="304800"/>
          </a:xfrm>
          <a:prstGeom prst="rect">
            <a:avLst/>
          </a:prstGeom>
        </p:spPr>
        <p:txBody>
          <a:bodyPr>
            <a:noAutofit/>
          </a:bodyPr>
          <a:lstStyle>
            <a:lvl1pPr marL="0" indent="0">
              <a:buNone/>
              <a:defRPr lang="en-US" sz="2000" b="1" kern="1200" smtClean="0">
                <a:solidFill>
                  <a:srgbClr val="ED8B00"/>
                </a:solidFill>
                <a:latin typeface="+mn-lt"/>
                <a:ea typeface="+mn-ea"/>
                <a:cs typeface="+mn-cs"/>
              </a:defRPr>
            </a:lvl1pPr>
          </a:lstStyle>
          <a:p>
            <a:pPr lvl="0"/>
            <a:r>
              <a:rPr lang="en-US" dirty="0"/>
              <a:t>Click to add subtitle</a:t>
            </a:r>
          </a:p>
        </p:txBody>
      </p:sp>
      <p:sp>
        <p:nvSpPr>
          <p:cNvPr id="23" name="Content Placeholder 11"/>
          <p:cNvSpPr>
            <a:spLocks noGrp="1"/>
          </p:cNvSpPr>
          <p:nvPr>
            <p:ph sz="quarter" idx="30" hasCustomPrompt="1"/>
          </p:nvPr>
        </p:nvSpPr>
        <p:spPr>
          <a:xfrm>
            <a:off x="457206"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5" name="Content Placeholder 11"/>
          <p:cNvSpPr>
            <a:spLocks noGrp="1"/>
          </p:cNvSpPr>
          <p:nvPr>
            <p:ph sz="quarter" idx="31" hasCustomPrompt="1"/>
          </p:nvPr>
        </p:nvSpPr>
        <p:spPr>
          <a:xfrm>
            <a:off x="2582453"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6" name="Content Placeholder 11"/>
          <p:cNvSpPr>
            <a:spLocks noGrp="1"/>
          </p:cNvSpPr>
          <p:nvPr>
            <p:ph sz="quarter" idx="32" hasCustomPrompt="1"/>
          </p:nvPr>
        </p:nvSpPr>
        <p:spPr>
          <a:xfrm>
            <a:off x="4648018" y="3784688"/>
            <a:ext cx="1966399"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sp>
        <p:nvSpPr>
          <p:cNvPr id="27" name="Content Placeholder 11"/>
          <p:cNvSpPr>
            <a:spLocks noGrp="1"/>
          </p:cNvSpPr>
          <p:nvPr>
            <p:ph sz="quarter" idx="33" hasCustomPrompt="1"/>
          </p:nvPr>
        </p:nvSpPr>
        <p:spPr>
          <a:xfrm>
            <a:off x="6763871" y="3790951"/>
            <a:ext cx="1951668" cy="838200"/>
          </a:xfrm>
        </p:spPr>
        <p:txBody>
          <a:bodyPr>
            <a:normAutofit/>
          </a:bodyPr>
          <a:lstStyle>
            <a:lvl1pPr marL="0" indent="0">
              <a:buNone/>
              <a:defRPr sz="900">
                <a:solidFill>
                  <a:srgbClr val="080808"/>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a:t>Click to edit text styles</a:t>
            </a:r>
          </a:p>
        </p:txBody>
      </p:sp>
      <p:cxnSp>
        <p:nvCxnSpPr>
          <p:cNvPr id="28" name="Straight Connector 27"/>
          <p:cNvCxnSpPr/>
          <p:nvPr/>
        </p:nvCxnSpPr>
        <p:spPr>
          <a:xfrm>
            <a:off x="381000"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3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963233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cxnSp>
        <p:nvCxnSpPr>
          <p:cNvPr id="3" name="Straight Connector 2"/>
          <p:cNvCxnSpPr/>
          <p:nvPr/>
        </p:nvCxnSpPr>
        <p:spPr>
          <a:xfrm>
            <a:off x="381000" y="827393"/>
            <a:ext cx="83820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0" y="217792"/>
            <a:ext cx="8382000" cy="609601"/>
          </a:xfrm>
          <a:prstGeom prst="rect">
            <a:avLst/>
          </a:prstGeom>
        </p:spPr>
        <p:txBody>
          <a:bodyPr>
            <a:noAutofit/>
          </a:bodyPr>
          <a:lstStyle>
            <a:lvl1pPr algn="l">
              <a:defRPr sz="3500" b="1">
                <a:solidFill>
                  <a:srgbClr val="9D2235"/>
                </a:solidFill>
              </a:defRPr>
            </a:lvl1pPr>
          </a:lstStyle>
          <a:p>
            <a:r>
              <a:rPr lang="en-US" dirty="0"/>
              <a:t>Table</a:t>
            </a:r>
          </a:p>
        </p:txBody>
      </p:sp>
      <p:sp>
        <p:nvSpPr>
          <p:cNvPr id="5" name="Text Placeholder 5"/>
          <p:cNvSpPr>
            <a:spLocks noGrp="1"/>
          </p:cNvSpPr>
          <p:nvPr>
            <p:ph type="body" sz="quarter" idx="22" hasCustomPrompt="1"/>
          </p:nvPr>
        </p:nvSpPr>
        <p:spPr>
          <a:xfrm>
            <a:off x="379562" y="827393"/>
            <a:ext cx="83820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7" name="Table Placeholder 6"/>
          <p:cNvSpPr>
            <a:spLocks noGrp="1"/>
          </p:cNvSpPr>
          <p:nvPr>
            <p:ph type="tbl" sz="quarter" idx="23"/>
          </p:nvPr>
        </p:nvSpPr>
        <p:spPr>
          <a:xfrm>
            <a:off x="381000" y="1352550"/>
            <a:ext cx="4495800" cy="2895600"/>
          </a:xfrm>
        </p:spPr>
        <p:txBody>
          <a:bodyPr>
            <a:normAutofit/>
          </a:bodyPr>
          <a:lstStyle>
            <a:lvl1pPr marL="0" indent="0">
              <a:buNone/>
              <a:defRPr sz="1400">
                <a:solidFill>
                  <a:srgbClr val="080808"/>
                </a:solidFill>
              </a:defRPr>
            </a:lvl1pPr>
          </a:lstStyle>
          <a:p>
            <a:r>
              <a:rPr lang="en-US"/>
              <a:t>Click icon to add table</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baseline="0"/>
            </a:lvl1pPr>
          </a:lstStyle>
          <a:p>
            <a:pPr lvl="0"/>
            <a:r>
              <a:rPr lang="en-US" dirty="0"/>
              <a:t>Click to add text</a:t>
            </a:r>
          </a:p>
        </p:txBody>
      </p:sp>
      <p:cxnSp>
        <p:nvCxnSpPr>
          <p:cNvPr id="8" name="Straight Connector 7"/>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9990626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hart-Graph">
    <p:spTree>
      <p:nvGrpSpPr>
        <p:cNvPr id="1" name=""/>
        <p:cNvGrpSpPr/>
        <p:nvPr/>
      </p:nvGrpSpPr>
      <p:grpSpPr>
        <a:xfrm>
          <a:off x="0" y="0"/>
          <a:ext cx="0" cy="0"/>
          <a:chOff x="0" y="0"/>
          <a:chExt cx="0" cy="0"/>
        </a:xfrm>
      </p:grpSpPr>
      <p:cxnSp>
        <p:nvCxnSpPr>
          <p:cNvPr id="3" name="Straight Connector 2"/>
          <p:cNvCxnSpPr/>
          <p:nvPr/>
        </p:nvCxnSpPr>
        <p:spPr>
          <a:xfrm>
            <a:off x="381000" y="819150"/>
            <a:ext cx="83058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0" y="215288"/>
            <a:ext cx="8382000" cy="609601"/>
          </a:xfrm>
          <a:prstGeom prst="rect">
            <a:avLst/>
          </a:prstGeom>
        </p:spPr>
        <p:txBody>
          <a:bodyPr>
            <a:noAutofit/>
          </a:bodyPr>
          <a:lstStyle>
            <a:lvl1pPr algn="l">
              <a:defRPr sz="3500" b="1">
                <a:solidFill>
                  <a:srgbClr val="9D2235"/>
                </a:solidFill>
              </a:defRPr>
            </a:lvl1pPr>
          </a:lstStyle>
          <a:p>
            <a:r>
              <a:rPr lang="en-US" dirty="0"/>
              <a:t>Chart/Graph</a:t>
            </a:r>
          </a:p>
        </p:txBody>
      </p:sp>
      <p:sp>
        <p:nvSpPr>
          <p:cNvPr id="5" name="Text Placeholder 5"/>
          <p:cNvSpPr>
            <a:spLocks noGrp="1"/>
          </p:cNvSpPr>
          <p:nvPr>
            <p:ph type="body" sz="quarter" idx="22" hasCustomPrompt="1"/>
          </p:nvPr>
        </p:nvSpPr>
        <p:spPr>
          <a:xfrm>
            <a:off x="381000" y="815915"/>
            <a:ext cx="83820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marL="0" lvl="0" indent="0" algn="l" defTabSz="763696" rtl="0" eaLnBrk="1" latinLnBrk="0" hangingPunct="1">
              <a:spcBef>
                <a:spcPct val="20000"/>
              </a:spcBef>
              <a:buFont typeface="Arial" panose="020B0604020202020204" pitchFamily="34" charset="0"/>
              <a:buNone/>
            </a:pPr>
            <a:r>
              <a:rPr lang="en-US" dirty="0"/>
              <a:t>Click to add subtitle</a:t>
            </a:r>
          </a:p>
        </p:txBody>
      </p:sp>
      <p:sp>
        <p:nvSpPr>
          <p:cNvPr id="8" name="Chart Placeholder 7"/>
          <p:cNvSpPr>
            <a:spLocks noGrp="1"/>
          </p:cNvSpPr>
          <p:nvPr>
            <p:ph type="chart" sz="quarter" idx="23"/>
          </p:nvPr>
        </p:nvSpPr>
        <p:spPr>
          <a:xfrm>
            <a:off x="381000" y="1352550"/>
            <a:ext cx="4343400" cy="2895600"/>
          </a:xfrm>
        </p:spPr>
        <p:txBody>
          <a:bodyPr>
            <a:normAutofit/>
          </a:bodyPr>
          <a:lstStyle>
            <a:lvl1pPr marL="0" indent="0">
              <a:buNone/>
              <a:defRPr sz="1400">
                <a:solidFill>
                  <a:srgbClr val="080808"/>
                </a:solidFill>
              </a:defRPr>
            </a:lvl1pPr>
          </a:lstStyle>
          <a:p>
            <a:r>
              <a:rPr lang="en-US"/>
              <a:t>Click icon to add chart</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a:lvl1pPr>
          </a:lstStyle>
          <a:p>
            <a:pPr lvl="0"/>
            <a:r>
              <a:rPr lang="en-US" dirty="0"/>
              <a:t>Click to add text</a:t>
            </a:r>
          </a:p>
        </p:txBody>
      </p:sp>
      <p:cxnSp>
        <p:nvCxnSpPr>
          <p:cNvPr id="10" name="Straight Connector 9"/>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94026387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ocation Slide 2">
    <p:spTree>
      <p:nvGrpSpPr>
        <p:cNvPr id="1" name=""/>
        <p:cNvGrpSpPr/>
        <p:nvPr/>
      </p:nvGrpSpPr>
      <p:grpSpPr>
        <a:xfrm>
          <a:off x="0" y="0"/>
          <a:ext cx="0" cy="0"/>
          <a:chOff x="0" y="0"/>
          <a:chExt cx="0" cy="0"/>
        </a:xfrm>
      </p:grpSpPr>
      <p:grpSp>
        <p:nvGrpSpPr>
          <p:cNvPr id="3" name="Group 2"/>
          <p:cNvGrpSpPr/>
          <p:nvPr/>
        </p:nvGrpSpPr>
        <p:grpSpPr>
          <a:xfrm>
            <a:off x="457205" y="946470"/>
            <a:ext cx="2466251" cy="1063523"/>
            <a:chOff x="530650" y="942625"/>
            <a:chExt cx="2466251" cy="1063523"/>
          </a:xfrm>
        </p:grpSpPr>
        <p:pic>
          <p:nvPicPr>
            <p:cNvPr id="58" name="Picture 2" descr="\\dcfp1\workprod\Marketing\DESIGN AND COLLATERAL\07-StockImages\StockImages\GettyImages-17158503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530650" y="944750"/>
              <a:ext cx="2466251" cy="1061398"/>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userDrawn="1"/>
          </p:nvSpPr>
          <p:spPr>
            <a:xfrm>
              <a:off x="530650" y="944750"/>
              <a:ext cx="2464116" cy="273668"/>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lide Title"/>
            <p:cNvSpPr txBox="1">
              <a:spLocks/>
            </p:cNvSpPr>
            <p:nvPr userDrawn="1"/>
          </p:nvSpPr>
          <p:spPr>
            <a:xfrm>
              <a:off x="530650" y="942625"/>
              <a:ext cx="2464116" cy="275793"/>
            </a:xfrm>
            <a:prstGeom prst="rect">
              <a:avLst/>
            </a:prstGeom>
            <a:solidFill>
              <a:srgbClr val="ED8B00"/>
            </a:solidFill>
          </p:spPr>
          <p:txBody>
            <a:bodyPr vert="horz" lIns="91440" tIns="0" rIns="0" bIns="0" rtlCol="0" anchor="ctr">
              <a:noAutofit/>
            </a:bodyPr>
            <a:lstStyle>
              <a:defPPr>
                <a:defRPr lang="en-US"/>
              </a:defPPr>
              <a:lvl1pPr algn="ctr" defTabSz="816186">
                <a:spcBef>
                  <a:spcPct val="0"/>
                </a:spcBef>
                <a:buNone/>
                <a:defRPr b="1">
                  <a:solidFill>
                    <a:schemeClr val="bg1"/>
                  </a:solidFill>
                  <a:latin typeface="+mj-lt"/>
                  <a:ea typeface="+mj-ea"/>
                  <a:cs typeface="+mj-cs"/>
                </a:defRPr>
              </a:lvl1pPr>
            </a:lstStyle>
            <a:p>
              <a:pPr lvl="0"/>
              <a:r>
                <a:rPr lang="en-US" dirty="0"/>
                <a:t>WASHINGTON, D.C.</a:t>
              </a:r>
            </a:p>
          </p:txBody>
        </p:sp>
      </p:grpSp>
      <p:grpSp>
        <p:nvGrpSpPr>
          <p:cNvPr id="61" name="Group 60"/>
          <p:cNvGrpSpPr/>
          <p:nvPr/>
        </p:nvGrpSpPr>
        <p:grpSpPr>
          <a:xfrm>
            <a:off x="3338873" y="939740"/>
            <a:ext cx="2469111" cy="1061398"/>
            <a:chOff x="3273971" y="943805"/>
            <a:chExt cx="2743457" cy="1179331"/>
          </a:xfrm>
        </p:grpSpPr>
        <p:pic>
          <p:nvPicPr>
            <p:cNvPr id="62"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3274228" y="944987"/>
              <a:ext cx="2743200" cy="1178149"/>
            </a:xfrm>
            <a:prstGeom prst="rect">
              <a:avLst/>
            </a:prstGeom>
            <a:gradFill flip="none" rotWithShape="1">
              <a:gsLst>
                <a:gs pos="0">
                  <a:srgbClr val="C00000"/>
                </a:gs>
                <a:gs pos="100000">
                  <a:srgbClr val="FFC000"/>
                </a:gs>
              </a:gsLst>
              <a:lin ang="2700000" scaled="1"/>
              <a:tileRect/>
            </a:gradFill>
          </p:spPr>
        </p:pic>
        <p:sp>
          <p:nvSpPr>
            <p:cNvPr id="63" name="Rectangle 62"/>
            <p:cNvSpPr/>
            <p:nvPr userDrawn="1"/>
          </p:nvSpPr>
          <p:spPr>
            <a:xfrm>
              <a:off x="3273971" y="943805"/>
              <a:ext cx="2743457" cy="304076"/>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Title"/>
            <p:cNvSpPr txBox="1">
              <a:spLocks/>
            </p:cNvSpPr>
            <p:nvPr userDrawn="1"/>
          </p:nvSpPr>
          <p:spPr>
            <a:xfrm>
              <a:off x="3277149" y="944987"/>
              <a:ext cx="2737103"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NEW YORK</a:t>
              </a:r>
            </a:p>
          </p:txBody>
        </p:sp>
      </p:grpSp>
      <p:grpSp>
        <p:nvGrpSpPr>
          <p:cNvPr id="65" name="Group 64"/>
          <p:cNvGrpSpPr/>
          <p:nvPr/>
        </p:nvGrpSpPr>
        <p:grpSpPr>
          <a:xfrm>
            <a:off x="6243995" y="939743"/>
            <a:ext cx="2471969" cy="1066408"/>
            <a:chOff x="5805124" y="945814"/>
            <a:chExt cx="2471968" cy="1066408"/>
          </a:xfrm>
        </p:grpSpPr>
        <p:pic>
          <p:nvPicPr>
            <p:cNvPr id="66" name="Picture 9">
              <a:hlinkClick r:id="rId4"/>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4105"/>
            <a:stretch/>
          </p:blipFill>
          <p:spPr bwMode="auto">
            <a:xfrm>
              <a:off x="5805124" y="952541"/>
              <a:ext cx="2471569" cy="1059681"/>
            </a:xfrm>
            <a:prstGeom prst="rect">
              <a:avLst/>
            </a:prstGeom>
            <a:gradFill flip="none" rotWithShape="1">
              <a:gsLst>
                <a:gs pos="0">
                  <a:srgbClr val="C00000"/>
                </a:gs>
                <a:gs pos="100000">
                  <a:srgbClr val="FFC000"/>
                </a:gs>
              </a:gsLst>
              <a:lin ang="2700000" scaled="1"/>
              <a:tileRect/>
            </a:gradFill>
          </p:spPr>
        </p:pic>
        <p:sp>
          <p:nvSpPr>
            <p:cNvPr id="67" name="Rectangle 66"/>
            <p:cNvSpPr/>
            <p:nvPr userDrawn="1"/>
          </p:nvSpPr>
          <p:spPr>
            <a:xfrm>
              <a:off x="5805124" y="952541"/>
              <a:ext cx="2471968" cy="273668"/>
            </a:xfrm>
            <a:prstGeom prst="rect">
              <a:avLst/>
            </a:prstGeom>
            <a:solidFill>
              <a:srgbClr val="ED8B00"/>
            </a:solidFill>
          </p:spPr>
          <p:txBody>
            <a:bodyPr vert="horz" lIns="91440" tIns="0" rIns="0" bIns="0" rtlCol="0" anchor="ctr">
              <a:noAutofit/>
            </a:bodyPr>
            <a:lstStyle/>
            <a:p>
              <a:pPr lvl="0" algn="ctr" defTabSz="816186">
                <a:spcBef>
                  <a:spcPct val="0"/>
                </a:spcBef>
                <a:buNone/>
              </a:pPr>
              <a:endParaRPr lang="en-US" b="1" dirty="0">
                <a:solidFill>
                  <a:schemeClr val="bg1"/>
                </a:solidFill>
                <a:latin typeface="+mj-lt"/>
                <a:ea typeface="+mj-ea"/>
                <a:cs typeface="+mj-cs"/>
              </a:endParaRPr>
            </a:p>
          </p:txBody>
        </p:sp>
        <p:sp>
          <p:nvSpPr>
            <p:cNvPr id="68" name="Slide Title"/>
            <p:cNvSpPr txBox="1">
              <a:spLocks/>
            </p:cNvSpPr>
            <p:nvPr userDrawn="1"/>
          </p:nvSpPr>
          <p:spPr>
            <a:xfrm>
              <a:off x="5807982" y="945814"/>
              <a:ext cx="2469110"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a:solidFill>
                    <a:schemeClr val="bg1"/>
                  </a:solidFill>
                </a:rPr>
                <a:t>LOS ANGELES</a:t>
              </a:r>
            </a:p>
          </p:txBody>
        </p:sp>
      </p:grpSp>
      <p:grpSp>
        <p:nvGrpSpPr>
          <p:cNvPr id="69" name="Group 68"/>
          <p:cNvGrpSpPr/>
          <p:nvPr/>
        </p:nvGrpSpPr>
        <p:grpSpPr>
          <a:xfrm>
            <a:off x="3336017" y="2105690"/>
            <a:ext cx="2471967" cy="1064477"/>
            <a:chOff x="3273971" y="2117191"/>
            <a:chExt cx="2746630" cy="1182752"/>
          </a:xfrm>
          <a:solidFill>
            <a:srgbClr val="007681"/>
          </a:solidFill>
        </p:grpSpPr>
        <p:pic>
          <p:nvPicPr>
            <p:cNvPr id="70"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3274228" y="2123136"/>
              <a:ext cx="2743200" cy="1176807"/>
            </a:xfrm>
            <a:prstGeom prst="rect">
              <a:avLst/>
            </a:prstGeom>
            <a:gradFill flip="none" rotWithShape="1">
              <a:gsLst>
                <a:gs pos="12000">
                  <a:srgbClr val="C00000"/>
                </a:gs>
                <a:gs pos="100000">
                  <a:srgbClr val="FFC72C"/>
                </a:gs>
              </a:gsLst>
              <a:lin ang="1800000" scaled="0"/>
              <a:tileRect/>
            </a:gradFill>
            <a:ln>
              <a:noFill/>
            </a:ln>
          </p:spPr>
        </p:pic>
        <p:sp>
          <p:nvSpPr>
            <p:cNvPr id="71" name="Rectangle 70"/>
            <p:cNvSpPr/>
            <p:nvPr userDrawn="1"/>
          </p:nvSpPr>
          <p:spPr>
            <a:xfrm>
              <a:off x="3273971" y="2117191"/>
              <a:ext cx="2743453" cy="304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Slide Title"/>
            <p:cNvSpPr txBox="1">
              <a:spLocks/>
            </p:cNvSpPr>
            <p:nvPr userDrawn="1"/>
          </p:nvSpPr>
          <p:spPr>
            <a:xfrm>
              <a:off x="3277146" y="2118373"/>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SAN FRANCISCO</a:t>
              </a:r>
            </a:p>
          </p:txBody>
        </p:sp>
      </p:grpSp>
      <p:grpSp>
        <p:nvGrpSpPr>
          <p:cNvPr id="73" name="Group 72"/>
          <p:cNvGrpSpPr/>
          <p:nvPr/>
        </p:nvGrpSpPr>
        <p:grpSpPr>
          <a:xfrm>
            <a:off x="6246857" y="2116045"/>
            <a:ext cx="2471967" cy="1070792"/>
            <a:chOff x="6017426" y="2110899"/>
            <a:chExt cx="2746630" cy="1189769"/>
          </a:xfrm>
          <a:solidFill>
            <a:srgbClr val="007681"/>
          </a:solidFill>
        </p:grpSpPr>
        <p:pic>
          <p:nvPicPr>
            <p:cNvPr id="74" name="Picture 6" descr="\\dcfp1\workprod\Marketing\DESIGN AND COLLATERAL\07-StockImages\StockImages\iStock_000052628392_Double.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a:stretch/>
          </p:blipFill>
          <p:spPr bwMode="auto">
            <a:xfrm>
              <a:off x="6017428" y="2123136"/>
              <a:ext cx="2743816" cy="1177532"/>
            </a:xfrm>
            <a:prstGeom prst="rect">
              <a:avLst/>
            </a:prstGeom>
            <a:grpFill/>
          </p:spPr>
        </p:pic>
        <p:sp>
          <p:nvSpPr>
            <p:cNvPr id="75" name="Rectangle 74"/>
            <p:cNvSpPr/>
            <p:nvPr userDrawn="1"/>
          </p:nvSpPr>
          <p:spPr>
            <a:xfrm>
              <a:off x="6017426" y="2118373"/>
              <a:ext cx="2743455" cy="304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Slide Title"/>
            <p:cNvSpPr txBox="1">
              <a:spLocks/>
            </p:cNvSpPr>
            <p:nvPr userDrawn="1"/>
          </p:nvSpPr>
          <p:spPr>
            <a:xfrm>
              <a:off x="6020601" y="2110899"/>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LONDON</a:t>
              </a:r>
            </a:p>
          </p:txBody>
        </p:sp>
      </p:grpSp>
      <p:grpSp>
        <p:nvGrpSpPr>
          <p:cNvPr id="77" name="Group 76"/>
          <p:cNvGrpSpPr/>
          <p:nvPr/>
        </p:nvGrpSpPr>
        <p:grpSpPr>
          <a:xfrm>
            <a:off x="465073" y="2123495"/>
            <a:ext cx="2469110" cy="1059989"/>
            <a:chOff x="3277148" y="3298984"/>
            <a:chExt cx="2743455" cy="1177765"/>
          </a:xfrm>
        </p:grpSpPr>
        <p:pic>
          <p:nvPicPr>
            <p:cNvPr id="78" name="Picture 7" descr="\\dcfp1\workprod\Marketing\DESIGN AND COLLATERAL\07-StockImages\StockImages\iStock_000064115479_XXXLarge.jp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277148" y="3298984"/>
              <a:ext cx="2743455" cy="1177765"/>
            </a:xfrm>
            <a:prstGeom prst="rect">
              <a:avLst/>
            </a:prstGeom>
            <a:gradFill flip="none" rotWithShape="1">
              <a:gsLst>
                <a:gs pos="12000">
                  <a:srgbClr val="C00000"/>
                </a:gs>
                <a:gs pos="100000">
                  <a:srgbClr val="FFC72C"/>
                </a:gs>
              </a:gsLst>
              <a:lin ang="1800000" scaled="0"/>
              <a:tileRect/>
            </a:gradFill>
            <a:ln>
              <a:noFill/>
            </a:ln>
          </p:spPr>
        </p:pic>
        <p:sp>
          <p:nvSpPr>
            <p:cNvPr id="79" name="Rectangle 78"/>
            <p:cNvSpPr/>
            <p:nvPr userDrawn="1"/>
          </p:nvSpPr>
          <p:spPr>
            <a:xfrm>
              <a:off x="3277148" y="3298984"/>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Slide Title"/>
            <p:cNvSpPr txBox="1">
              <a:spLocks/>
            </p:cNvSpPr>
            <p:nvPr userDrawn="1"/>
          </p:nvSpPr>
          <p:spPr>
            <a:xfrm>
              <a:off x="3280322" y="3300166"/>
              <a:ext cx="2737103"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ORANGE COUNTY</a:t>
              </a:r>
            </a:p>
          </p:txBody>
        </p:sp>
      </p:grpSp>
      <p:grpSp>
        <p:nvGrpSpPr>
          <p:cNvPr id="81" name="Group 80"/>
          <p:cNvGrpSpPr/>
          <p:nvPr/>
        </p:nvGrpSpPr>
        <p:grpSpPr>
          <a:xfrm>
            <a:off x="3341731" y="3289160"/>
            <a:ext cx="2471970" cy="1062114"/>
            <a:chOff x="6017425" y="3296623"/>
            <a:chExt cx="2746633" cy="1180127"/>
          </a:xfrm>
        </p:grpSpPr>
        <p:pic>
          <p:nvPicPr>
            <p:cNvPr id="82" name="Picture 3"/>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6017429" y="3299943"/>
              <a:ext cx="2746188" cy="1176807"/>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userDrawn="1"/>
          </p:nvSpPr>
          <p:spPr>
            <a:xfrm>
              <a:off x="6020603" y="3300166"/>
              <a:ext cx="2743455" cy="304076"/>
            </a:xfrm>
            <a:prstGeom prst="rect">
              <a:avLst/>
            </a:prstGeom>
            <a:gradFill flip="none" rotWithShape="1">
              <a:gsLst>
                <a:gs pos="12000">
                  <a:srgbClr val="6CACE4"/>
                </a:gs>
                <a:gs pos="100000">
                  <a:srgbClr val="0033A0"/>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Slide Title"/>
            <p:cNvSpPr txBox="1">
              <a:spLocks/>
            </p:cNvSpPr>
            <p:nvPr userDrawn="1"/>
          </p:nvSpPr>
          <p:spPr>
            <a:xfrm>
              <a:off x="6017425" y="3296623"/>
              <a:ext cx="2743455" cy="306437"/>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BRUSSELS</a:t>
              </a:r>
            </a:p>
          </p:txBody>
        </p:sp>
      </p:grpSp>
      <p:cxnSp>
        <p:nvCxnSpPr>
          <p:cNvPr id="86" name="Straight Connector 85"/>
          <p:cNvCxnSpPr/>
          <p:nvPr/>
        </p:nvCxnSpPr>
        <p:spPr>
          <a:xfrm>
            <a:off x="45720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hasCustomPrompt="1"/>
          </p:nvPr>
        </p:nvSpPr>
        <p:spPr>
          <a:xfrm>
            <a:off x="457202" y="285749"/>
            <a:ext cx="8283389" cy="609601"/>
          </a:xfrm>
          <a:prstGeom prst="rect">
            <a:avLst/>
          </a:prstGeom>
        </p:spPr>
        <p:txBody>
          <a:bodyPr>
            <a:noAutofit/>
          </a:bodyPr>
          <a:lstStyle>
            <a:lvl1pPr algn="l">
              <a:defRPr sz="3500" b="1">
                <a:solidFill>
                  <a:srgbClr val="9D2235"/>
                </a:solidFill>
              </a:defRPr>
            </a:lvl1pPr>
          </a:lstStyle>
          <a:p>
            <a:r>
              <a:rPr lang="en-US" dirty="0"/>
              <a:t>Click to add title</a:t>
            </a:r>
          </a:p>
        </p:txBody>
      </p:sp>
    </p:spTree>
    <p:extLst>
      <p:ext uri="{BB962C8B-B14F-4D97-AF65-F5344CB8AC3E}">
        <p14:creationId xmlns:p14="http://schemas.microsoft.com/office/powerpoint/2010/main" val="4193258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ocation Slide 3">
    <p:spTree>
      <p:nvGrpSpPr>
        <p:cNvPr id="1" name=""/>
        <p:cNvGrpSpPr/>
        <p:nvPr/>
      </p:nvGrpSpPr>
      <p:grpSpPr>
        <a:xfrm>
          <a:off x="0" y="0"/>
          <a:ext cx="0" cy="0"/>
          <a:chOff x="0" y="0"/>
          <a:chExt cx="0" cy="0"/>
        </a:xfrm>
      </p:grpSpPr>
      <p:sp>
        <p:nvSpPr>
          <p:cNvPr id="8" name="Oval 7"/>
          <p:cNvSpPr/>
          <p:nvPr/>
        </p:nvSpPr>
        <p:spPr>
          <a:xfrm>
            <a:off x="1219205" y="1037119"/>
            <a:ext cx="1296162" cy="129616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Title"/>
          <p:cNvSpPr txBox="1">
            <a:spLocks/>
          </p:cNvSpPr>
          <p:nvPr/>
        </p:nvSpPr>
        <p:spPr>
          <a:xfrm>
            <a:off x="1219206" y="2349639"/>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100" b="1" dirty="0">
                <a:solidFill>
                  <a:srgbClr val="BA0C2F"/>
                </a:solidFill>
              </a:rPr>
              <a:t>Washington,</a:t>
            </a:r>
            <a:r>
              <a:rPr lang="en-US" sz="1100" b="1" baseline="0" dirty="0">
                <a:solidFill>
                  <a:srgbClr val="BA0C2F"/>
                </a:solidFill>
              </a:rPr>
              <a:t> D.C.</a:t>
            </a:r>
            <a:endParaRPr lang="en-US" sz="1100" b="1" dirty="0">
              <a:solidFill>
                <a:srgbClr val="BA0C2F"/>
              </a:solidFill>
            </a:endParaRPr>
          </a:p>
        </p:txBody>
      </p:sp>
      <p:grpSp>
        <p:nvGrpSpPr>
          <p:cNvPr id="2" name="Group 1"/>
          <p:cNvGrpSpPr/>
          <p:nvPr/>
        </p:nvGrpSpPr>
        <p:grpSpPr>
          <a:xfrm>
            <a:off x="3057626" y="1037119"/>
            <a:ext cx="1296163" cy="1588313"/>
            <a:chOff x="3057626" y="1037119"/>
            <a:chExt cx="1296163" cy="1588313"/>
          </a:xfrm>
        </p:grpSpPr>
        <p:sp>
          <p:nvSpPr>
            <p:cNvPr id="11" name="Oval 10"/>
            <p:cNvSpPr/>
            <p:nvPr userDrawn="1"/>
          </p:nvSpPr>
          <p:spPr>
            <a:xfrm>
              <a:off x="3057627" y="1037119"/>
              <a:ext cx="1296162" cy="129616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Title"/>
            <p:cNvSpPr txBox="1">
              <a:spLocks/>
            </p:cNvSpPr>
            <p:nvPr userDrawn="1"/>
          </p:nvSpPr>
          <p:spPr>
            <a:xfrm>
              <a:off x="3057626" y="2349639"/>
              <a:ext cx="1296163"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New York</a:t>
              </a:r>
            </a:p>
          </p:txBody>
        </p:sp>
      </p:grpSp>
      <p:grpSp>
        <p:nvGrpSpPr>
          <p:cNvPr id="3" name="Group 2"/>
          <p:cNvGrpSpPr/>
          <p:nvPr/>
        </p:nvGrpSpPr>
        <p:grpSpPr>
          <a:xfrm>
            <a:off x="4896047" y="1037113"/>
            <a:ext cx="1296163" cy="1587576"/>
            <a:chOff x="4896047" y="1037113"/>
            <a:chExt cx="1296163" cy="1587576"/>
          </a:xfrm>
        </p:grpSpPr>
        <p:sp>
          <p:nvSpPr>
            <p:cNvPr id="14" name="Oval 13"/>
            <p:cNvSpPr/>
            <p:nvPr userDrawn="1"/>
          </p:nvSpPr>
          <p:spPr>
            <a:xfrm>
              <a:off x="4896047" y="1037113"/>
              <a:ext cx="1296162" cy="129616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Title"/>
            <p:cNvSpPr txBox="1">
              <a:spLocks/>
            </p:cNvSpPr>
            <p:nvPr userDrawn="1"/>
          </p:nvSpPr>
          <p:spPr>
            <a:xfrm>
              <a:off x="4896048" y="2348896"/>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Los Angeles</a:t>
              </a:r>
            </a:p>
          </p:txBody>
        </p:sp>
      </p:grpSp>
      <p:grpSp>
        <p:nvGrpSpPr>
          <p:cNvPr id="4" name="Group 3"/>
          <p:cNvGrpSpPr/>
          <p:nvPr/>
        </p:nvGrpSpPr>
        <p:grpSpPr>
          <a:xfrm>
            <a:off x="6734469" y="1037119"/>
            <a:ext cx="1296163" cy="1588313"/>
            <a:chOff x="6734469" y="1037119"/>
            <a:chExt cx="1296163" cy="1588313"/>
          </a:xfrm>
        </p:grpSpPr>
        <p:sp>
          <p:nvSpPr>
            <p:cNvPr id="17" name="Oval 16"/>
            <p:cNvSpPr/>
            <p:nvPr userDrawn="1"/>
          </p:nvSpPr>
          <p:spPr>
            <a:xfrm>
              <a:off x="6734469" y="1037119"/>
              <a:ext cx="1296162" cy="129616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Title"/>
            <p:cNvSpPr txBox="1">
              <a:spLocks/>
            </p:cNvSpPr>
            <p:nvPr userDrawn="1"/>
          </p:nvSpPr>
          <p:spPr>
            <a:xfrm>
              <a:off x="6734470" y="2349639"/>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San Francisco</a:t>
              </a:r>
            </a:p>
          </p:txBody>
        </p:sp>
      </p:grpSp>
      <p:grpSp>
        <p:nvGrpSpPr>
          <p:cNvPr id="31" name="Group 30"/>
          <p:cNvGrpSpPr/>
          <p:nvPr/>
        </p:nvGrpSpPr>
        <p:grpSpPr>
          <a:xfrm>
            <a:off x="2057405" y="2742443"/>
            <a:ext cx="1296163" cy="1593552"/>
            <a:chOff x="2057405" y="2742443"/>
            <a:chExt cx="1296163" cy="1593552"/>
          </a:xfrm>
        </p:grpSpPr>
        <p:sp>
          <p:nvSpPr>
            <p:cNvPr id="20" name="Oval 19"/>
            <p:cNvSpPr/>
            <p:nvPr userDrawn="1"/>
          </p:nvSpPr>
          <p:spPr>
            <a:xfrm>
              <a:off x="2057405" y="2742443"/>
              <a:ext cx="1296162" cy="129616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Title"/>
            <p:cNvSpPr txBox="1">
              <a:spLocks/>
            </p:cNvSpPr>
            <p:nvPr userDrawn="1"/>
          </p:nvSpPr>
          <p:spPr>
            <a:xfrm>
              <a:off x="2057406" y="4060202"/>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Orange County</a:t>
              </a:r>
            </a:p>
          </p:txBody>
        </p:sp>
      </p:grpSp>
      <p:grpSp>
        <p:nvGrpSpPr>
          <p:cNvPr id="6" name="Group 5"/>
          <p:cNvGrpSpPr/>
          <p:nvPr/>
        </p:nvGrpSpPr>
        <p:grpSpPr>
          <a:xfrm>
            <a:off x="3900635" y="2742449"/>
            <a:ext cx="1296163" cy="1593551"/>
            <a:chOff x="3900635" y="2742449"/>
            <a:chExt cx="1296163" cy="1593551"/>
          </a:xfrm>
        </p:grpSpPr>
        <p:sp>
          <p:nvSpPr>
            <p:cNvPr id="23" name="Oval 22"/>
            <p:cNvSpPr/>
            <p:nvPr userDrawn="1"/>
          </p:nvSpPr>
          <p:spPr>
            <a:xfrm>
              <a:off x="3900635" y="2742449"/>
              <a:ext cx="1296162" cy="129616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Title"/>
            <p:cNvSpPr txBox="1">
              <a:spLocks/>
            </p:cNvSpPr>
            <p:nvPr userDrawn="1"/>
          </p:nvSpPr>
          <p:spPr>
            <a:xfrm>
              <a:off x="3900636" y="4060207"/>
              <a:ext cx="1296162"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London</a:t>
              </a:r>
            </a:p>
          </p:txBody>
        </p:sp>
      </p:grpSp>
      <p:grpSp>
        <p:nvGrpSpPr>
          <p:cNvPr id="5" name="Group 4"/>
          <p:cNvGrpSpPr/>
          <p:nvPr/>
        </p:nvGrpSpPr>
        <p:grpSpPr>
          <a:xfrm>
            <a:off x="5743863" y="2723249"/>
            <a:ext cx="1296167" cy="1593552"/>
            <a:chOff x="5743863" y="2723249"/>
            <a:chExt cx="1296167" cy="1593552"/>
          </a:xfrm>
        </p:grpSpPr>
        <p:sp>
          <p:nvSpPr>
            <p:cNvPr id="26" name="Oval 25"/>
            <p:cNvSpPr/>
            <p:nvPr userDrawn="1"/>
          </p:nvSpPr>
          <p:spPr>
            <a:xfrm>
              <a:off x="5743865" y="2723249"/>
              <a:ext cx="1296162" cy="1296162"/>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Title"/>
            <p:cNvSpPr txBox="1">
              <a:spLocks/>
            </p:cNvSpPr>
            <p:nvPr userDrawn="1"/>
          </p:nvSpPr>
          <p:spPr>
            <a:xfrm>
              <a:off x="5743863" y="4041008"/>
              <a:ext cx="1296167" cy="275793"/>
            </a:xfrm>
            <a:prstGeom prst="rect">
              <a:avLst/>
            </a:prstGeom>
            <a:ln>
              <a:noFill/>
            </a:ln>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algn="ctr" defTabSz="816186" rtl="0" eaLnBrk="1" latinLnBrk="0" hangingPunct="1">
                <a:spcBef>
                  <a:spcPct val="0"/>
                </a:spcBef>
                <a:buNone/>
              </a:pPr>
              <a:r>
                <a:rPr lang="en-US" sz="1100" b="1" kern="1200" dirty="0">
                  <a:solidFill>
                    <a:srgbClr val="BA0C2F"/>
                  </a:solidFill>
                  <a:latin typeface="+mj-lt"/>
                  <a:ea typeface="+mj-ea"/>
                  <a:cs typeface="+mj-cs"/>
                </a:rPr>
                <a:t>Brussels</a:t>
              </a:r>
            </a:p>
          </p:txBody>
        </p:sp>
      </p:grpSp>
      <p:cxnSp>
        <p:nvCxnSpPr>
          <p:cNvPr id="28" name="Straight Connector 27"/>
          <p:cNvCxnSpPr/>
          <p:nvPr/>
        </p:nvCxnSpPr>
        <p:spPr>
          <a:xfrm>
            <a:off x="381000" y="824889"/>
            <a:ext cx="82296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381000" y="285749"/>
            <a:ext cx="8229600" cy="609601"/>
          </a:xfrm>
          <a:prstGeom prst="rect">
            <a:avLst/>
          </a:prstGeom>
        </p:spPr>
        <p:txBody>
          <a:bodyPr>
            <a:noAutofit/>
          </a:bodyPr>
          <a:lstStyle>
            <a:lvl1pPr algn="l">
              <a:defRPr sz="3500" b="1">
                <a:solidFill>
                  <a:srgbClr val="9D2235"/>
                </a:solidFill>
              </a:defRPr>
            </a:lvl1pPr>
          </a:lstStyle>
          <a:p>
            <a:r>
              <a:rPr lang="en-US" dirty="0"/>
              <a:t>Click to add title</a:t>
            </a:r>
          </a:p>
        </p:txBody>
      </p:sp>
    </p:spTree>
    <p:extLst>
      <p:ext uri="{BB962C8B-B14F-4D97-AF65-F5344CB8AC3E}">
        <p14:creationId xmlns:p14="http://schemas.microsoft.com/office/powerpoint/2010/main" val="3430172046"/>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4876800" y="1620185"/>
            <a:ext cx="3971407" cy="646331"/>
          </a:xfrm>
          <a:prstGeom prst="rect">
            <a:avLst/>
          </a:prstGeom>
          <a:noFill/>
        </p:spPr>
        <p:txBody>
          <a:bodyPr wrap="square" rtlCol="0">
            <a:spAutoFit/>
          </a:bodyPr>
          <a:lstStyle/>
          <a:p>
            <a:r>
              <a:rPr lang="en-US" sz="3500" b="1" dirty="0">
                <a:solidFill>
                  <a:srgbClr val="9D2235"/>
                </a:solidFill>
              </a:rPr>
              <a:t>Questions?</a:t>
            </a:r>
          </a:p>
        </p:txBody>
      </p:sp>
      <p:sp>
        <p:nvSpPr>
          <p:cNvPr id="8" name="Text Placeholder 5"/>
          <p:cNvSpPr>
            <a:spLocks noGrp="1"/>
          </p:cNvSpPr>
          <p:nvPr>
            <p:ph type="body" sz="quarter" idx="11" hasCustomPrompt="1"/>
          </p:nvPr>
        </p:nvSpPr>
        <p:spPr>
          <a:xfrm>
            <a:off x="4899059" y="2425089"/>
            <a:ext cx="4016341" cy="533400"/>
          </a:xfrm>
        </p:spPr>
        <p:txBody>
          <a:bodyPr/>
          <a:lstStyle>
            <a:lvl1pPr marL="0" indent="0">
              <a:buNone/>
              <a:defRPr sz="3300" b="1">
                <a:solidFill>
                  <a:srgbClr val="9D2235"/>
                </a:solidFill>
              </a:defRPr>
            </a:lvl1pPr>
          </a:lstStyle>
          <a:p>
            <a:pPr lvl="0"/>
            <a:r>
              <a:rPr lang="en-US" dirty="0"/>
              <a:t>Click to Add Title</a:t>
            </a:r>
          </a:p>
          <a:p>
            <a:pPr lvl="1"/>
            <a:endParaRPr lang="en-US" dirty="0"/>
          </a:p>
        </p:txBody>
      </p:sp>
      <p:sp>
        <p:nvSpPr>
          <p:cNvPr id="10" name="Text Placeholder 7"/>
          <p:cNvSpPr>
            <a:spLocks noGrp="1"/>
          </p:cNvSpPr>
          <p:nvPr>
            <p:ph type="body" sz="quarter" idx="12" hasCustomPrompt="1"/>
          </p:nvPr>
        </p:nvSpPr>
        <p:spPr>
          <a:xfrm>
            <a:off x="4899059" y="3034691"/>
            <a:ext cx="3998912" cy="530529"/>
          </a:xfrm>
        </p:spPr>
        <p:txBody>
          <a:bodyPr>
            <a:noAutofit/>
          </a:bodyPr>
          <a:lstStyle>
            <a:lvl1pPr marL="0" indent="0">
              <a:buNone/>
              <a:defRPr sz="2300" b="1">
                <a:solidFill>
                  <a:srgbClr val="9D2235"/>
                </a:solidFill>
              </a:defRPr>
            </a:lvl1pPr>
          </a:lstStyle>
          <a:p>
            <a:pPr lvl="0"/>
            <a:r>
              <a:rPr lang="en-US" dirty="0"/>
              <a:t>Click to Add Subtitle</a:t>
            </a:r>
          </a:p>
        </p:txBody>
      </p:sp>
      <p:sp>
        <p:nvSpPr>
          <p:cNvPr id="12" name="Text Placeholder 7"/>
          <p:cNvSpPr>
            <a:spLocks noGrp="1"/>
          </p:cNvSpPr>
          <p:nvPr>
            <p:ph type="body" sz="quarter" idx="13" hasCustomPrompt="1"/>
          </p:nvPr>
        </p:nvSpPr>
        <p:spPr>
          <a:xfrm>
            <a:off x="4899059" y="3641421"/>
            <a:ext cx="3962400" cy="530529"/>
          </a:xfrm>
        </p:spPr>
        <p:txBody>
          <a:bodyPr>
            <a:noAutofit/>
          </a:bodyPr>
          <a:lstStyle>
            <a:lvl1pPr marL="0" indent="0">
              <a:buNone/>
              <a:defRPr sz="1500" b="0" baseline="0">
                <a:solidFill>
                  <a:srgbClr val="ED8B00"/>
                </a:solidFill>
              </a:defRPr>
            </a:lvl1pPr>
          </a:lstStyle>
          <a:p>
            <a:pPr lvl="0"/>
            <a:r>
              <a:rPr lang="en-US" dirty="0"/>
              <a:t>Click to Add Text (i.e., names, dates)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1"/>
            <a:ext cx="2569723" cy="489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13765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4937965" y="4096828"/>
            <a:ext cx="38861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23657" y="2266950"/>
            <a:ext cx="4114800" cy="274320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a:solidFill>
                  <a:srgbClr val="9D2235"/>
                </a:solidFill>
              </a:rPr>
              <a:t>crowell.com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Crowell &amp; Moring LLP is an international law firm with approximately 550 lawyers representing clients in litigation and arbitration, regulatory, and transactional matters. The firm is internationally recognized for its representation of Fortune 500 companies in high-stakes litigation, as well as its ongoing commitment to </a:t>
            </a:r>
            <a:r>
              <a:rPr lang="en-US" sz="1100" i="1" dirty="0">
                <a:solidFill>
                  <a:srgbClr val="000000"/>
                </a:solidFill>
                <a:latin typeface="Calibri Light" panose="020F0302020204030204" pitchFamily="34" charset="0"/>
              </a:rPr>
              <a:t>pro bono</a:t>
            </a:r>
            <a:r>
              <a:rPr lang="en-US" sz="1100" dirty="0">
                <a:solidFill>
                  <a:srgbClr val="000000"/>
                </a:solidFill>
                <a:latin typeface="Calibri Light" panose="020F0302020204030204" pitchFamily="34" charset="0"/>
              </a:rPr>
              <a:t> service and diversity. The firm has offices in Washington, D.C., New York, Los Angeles, San Francisco, Orange County, London, and Brussels.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800" dirty="0">
              <a:solidFill>
                <a:srgbClr val="000000"/>
              </a:solidFill>
              <a:latin typeface="Calibri Light" panose="020F03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a:solidFill>
                  <a:srgbClr val="000000"/>
                </a:solidFill>
                <a:latin typeface="Calibri Light" panose="020F0302020204030204" pitchFamily="34" charset="0"/>
              </a:rPr>
              <a:t>© Crowell &amp; Moring LLP 2019</a:t>
            </a:r>
          </a:p>
          <a:p>
            <a:endParaRPr lang="en-US" sz="900" kern="1200" dirty="0">
              <a:solidFill>
                <a:srgbClr val="000000"/>
              </a:solidFill>
              <a:effectLst/>
              <a:latin typeface="Calibri Light" panose="020F0302020204030204" pitchFamily="34" charset="0"/>
              <a:ea typeface="+mn-ea"/>
              <a:cs typeface="+mn-cs"/>
            </a:endParaRPr>
          </a:p>
          <a:p>
            <a:r>
              <a:rPr lang="en-US" sz="900" kern="1200" dirty="0">
                <a:solidFill>
                  <a:srgbClr val="000000"/>
                </a:solidFill>
                <a:effectLst/>
                <a:latin typeface="Calibri Light" panose="020F0302020204030204" pitchFamily="34" charset="0"/>
                <a:ea typeface="+mn-ea"/>
                <a:cs typeface="+mn-cs"/>
              </a:rPr>
              <a:t>Attorney advertising. The contents of this briefing are not intended to serve as </a:t>
            </a:r>
            <a:br>
              <a:rPr lang="en-US" sz="900" kern="1200" dirty="0">
                <a:solidFill>
                  <a:srgbClr val="000000"/>
                </a:solidFill>
                <a:effectLst/>
                <a:latin typeface="Calibri Light" panose="020F0302020204030204" pitchFamily="34" charset="0"/>
                <a:ea typeface="+mn-ea"/>
                <a:cs typeface="+mn-cs"/>
              </a:rPr>
            </a:br>
            <a:r>
              <a:rPr lang="en-US" sz="900" kern="1200" dirty="0">
                <a:solidFill>
                  <a:srgbClr val="000000"/>
                </a:solidFill>
                <a:effectLst/>
                <a:latin typeface="Calibri Light" panose="020F0302020204030204" pitchFamily="34" charset="0"/>
                <a:ea typeface="+mn-ea"/>
                <a:cs typeface="+mn-cs"/>
              </a:rPr>
              <a:t>legal advice related to any individual situation. This material is made available by </a:t>
            </a:r>
          </a:p>
          <a:p>
            <a:r>
              <a:rPr lang="en-US" sz="900" kern="1200" dirty="0">
                <a:solidFill>
                  <a:srgbClr val="000000"/>
                </a:solidFill>
                <a:effectLst/>
                <a:latin typeface="Calibri Light" panose="020F0302020204030204" pitchFamily="34" charset="0"/>
                <a:ea typeface="+mn-ea"/>
                <a:cs typeface="+mn-cs"/>
              </a:rPr>
              <a:t>Crowell &amp; Moring LLP for information purposes only.</a:t>
            </a:r>
            <a:endParaRPr lang="en-US" sz="900" dirty="0">
              <a:solidFill>
                <a:srgbClr val="000000"/>
              </a:solidFill>
              <a:latin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76" y="329291"/>
            <a:ext cx="2569723" cy="489859"/>
          </a:xfrm>
          <a:prstGeom prst="rect">
            <a:avLst/>
          </a:prstGeom>
        </p:spPr>
      </p:pic>
    </p:spTree>
    <p:extLst>
      <p:ext uri="{BB962C8B-B14F-4D97-AF65-F5344CB8AC3E}">
        <p14:creationId xmlns:p14="http://schemas.microsoft.com/office/powerpoint/2010/main" val="13045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41" indent="0" algn="ctr">
              <a:buNone/>
              <a:defRPr>
                <a:solidFill>
                  <a:schemeClr val="tx1">
                    <a:tint val="75000"/>
                  </a:schemeClr>
                </a:solidFill>
              </a:defRPr>
            </a:lvl2pPr>
            <a:lvl3pPr marL="816282" indent="0" algn="ctr">
              <a:buNone/>
              <a:defRPr>
                <a:solidFill>
                  <a:schemeClr val="tx1">
                    <a:tint val="75000"/>
                  </a:schemeClr>
                </a:solidFill>
              </a:defRPr>
            </a:lvl3pPr>
            <a:lvl4pPr marL="1224423" indent="0" algn="ctr">
              <a:buNone/>
              <a:defRPr>
                <a:solidFill>
                  <a:schemeClr val="tx1">
                    <a:tint val="75000"/>
                  </a:schemeClr>
                </a:solidFill>
              </a:defRPr>
            </a:lvl4pPr>
            <a:lvl5pPr marL="1632564" indent="0" algn="ctr">
              <a:buNone/>
              <a:defRPr>
                <a:solidFill>
                  <a:schemeClr val="tx1">
                    <a:tint val="75000"/>
                  </a:schemeClr>
                </a:solidFill>
              </a:defRPr>
            </a:lvl5pPr>
            <a:lvl6pPr marL="2040705" indent="0" algn="ctr">
              <a:buNone/>
              <a:defRPr>
                <a:solidFill>
                  <a:schemeClr val="tx1">
                    <a:tint val="75000"/>
                  </a:schemeClr>
                </a:solidFill>
              </a:defRPr>
            </a:lvl6pPr>
            <a:lvl7pPr marL="2448846" indent="0" algn="ctr">
              <a:buNone/>
              <a:defRPr>
                <a:solidFill>
                  <a:schemeClr val="tx1">
                    <a:tint val="75000"/>
                  </a:schemeClr>
                </a:solidFill>
              </a:defRPr>
            </a:lvl7pPr>
            <a:lvl8pPr marL="2856988" indent="0" algn="ctr">
              <a:buNone/>
              <a:defRPr>
                <a:solidFill>
                  <a:schemeClr val="tx1">
                    <a:tint val="75000"/>
                  </a:schemeClr>
                </a:solidFill>
              </a:defRPr>
            </a:lvl8pPr>
            <a:lvl9pPr marL="32651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1DEABC-D766-4322-8E78-B830FAE35C72}" type="datetime4">
              <a:rPr lang="en-US" smtClean="0"/>
              <a:pPr/>
              <a:t>November 20,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8444344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6"/>
            <a:ext cx="8305800"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95350"/>
            <a:ext cx="8305800" cy="304800"/>
          </a:xfrm>
          <a:prstGeom prst="rect">
            <a:avLst/>
          </a:prstGeom>
        </p:spPr>
        <p:txBody>
          <a:bodyPr>
            <a:noAutofit/>
          </a:bodyPr>
          <a:lstStyle>
            <a:lvl1pPr marL="0" indent="0">
              <a:buNone/>
              <a:defRPr lang="en-US" sz="2000" b="1" kern="1200" dirty="0" smtClean="0">
                <a:solidFill>
                  <a:srgbClr val="ED8B00"/>
                </a:solidFill>
                <a:latin typeface="+mn-lt"/>
                <a:ea typeface="+mn-ea"/>
                <a:cs typeface="+mn-cs"/>
              </a:defRPr>
            </a:lvl1pPr>
          </a:lstStyle>
          <a:p>
            <a:pPr lvl="0"/>
            <a:r>
              <a:rPr lang="en-US" dirty="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hasCustomPrompt="1"/>
          </p:nvPr>
        </p:nvSpPr>
        <p:spPr>
          <a:xfrm>
            <a:off x="457199" y="1297023"/>
            <a:ext cx="4038601" cy="3332129"/>
          </a:xfrm>
        </p:spPr>
        <p:txBody>
          <a:bodyPr/>
          <a:lstStyle>
            <a:lvl1pPr>
              <a:defRPr sz="2000"/>
            </a:lvl1pPr>
          </a:lstStyle>
          <a:p>
            <a:pPr lvl="0"/>
            <a:r>
              <a:rPr lang="en-US" dirty="0"/>
              <a:t>Click to add text</a:t>
            </a:r>
          </a:p>
        </p:txBody>
      </p:sp>
      <p:sp>
        <p:nvSpPr>
          <p:cNvPr id="10" name="Content Placeholder 2"/>
          <p:cNvSpPr>
            <a:spLocks noGrp="1"/>
          </p:cNvSpPr>
          <p:nvPr>
            <p:ph idx="14" hasCustomPrompt="1"/>
          </p:nvPr>
        </p:nvSpPr>
        <p:spPr>
          <a:xfrm>
            <a:off x="4724404" y="1276352"/>
            <a:ext cx="4038601" cy="3332129"/>
          </a:xfrm>
        </p:spPr>
        <p:txBody>
          <a:bodyPr/>
          <a:lstStyle>
            <a:lvl1pPr>
              <a:defRPr sz="2000"/>
            </a:lvl1pPr>
          </a:lstStyle>
          <a:p>
            <a:pPr lvl="0"/>
            <a:r>
              <a:rPr lang="en-US" dirty="0"/>
              <a:t>Click to add text</a:t>
            </a:r>
          </a:p>
        </p:txBody>
      </p:sp>
      <p:sp>
        <p:nvSpPr>
          <p:cNvPr id="3" name="Slide Number Placeholder 2"/>
          <p:cNvSpPr>
            <a:spLocks noGrp="1"/>
          </p:cNvSpPr>
          <p:nvPr>
            <p:ph type="sldNum" sz="quarter" idx="15"/>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8916502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232294464"/>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41" indent="0">
              <a:buNone/>
              <a:defRPr sz="1600">
                <a:solidFill>
                  <a:schemeClr val="tx1">
                    <a:tint val="75000"/>
                  </a:schemeClr>
                </a:solidFill>
              </a:defRPr>
            </a:lvl2pPr>
            <a:lvl3pPr marL="816282" indent="0">
              <a:buNone/>
              <a:defRPr sz="1400">
                <a:solidFill>
                  <a:schemeClr val="tx1">
                    <a:tint val="75000"/>
                  </a:schemeClr>
                </a:solidFill>
              </a:defRPr>
            </a:lvl3pPr>
            <a:lvl4pPr marL="1224423" indent="0">
              <a:buNone/>
              <a:defRPr sz="1300">
                <a:solidFill>
                  <a:schemeClr val="tx1">
                    <a:tint val="75000"/>
                  </a:schemeClr>
                </a:solidFill>
              </a:defRPr>
            </a:lvl4pPr>
            <a:lvl5pPr marL="1632564" indent="0">
              <a:buNone/>
              <a:defRPr sz="1300">
                <a:solidFill>
                  <a:schemeClr val="tx1">
                    <a:tint val="75000"/>
                  </a:schemeClr>
                </a:solidFill>
              </a:defRPr>
            </a:lvl5pPr>
            <a:lvl6pPr marL="2040705" indent="0">
              <a:buNone/>
              <a:defRPr sz="1300">
                <a:solidFill>
                  <a:schemeClr val="tx1">
                    <a:tint val="75000"/>
                  </a:schemeClr>
                </a:solidFill>
              </a:defRPr>
            </a:lvl6pPr>
            <a:lvl7pPr marL="2448846" indent="0">
              <a:buNone/>
              <a:defRPr sz="1300">
                <a:solidFill>
                  <a:schemeClr val="tx1">
                    <a:tint val="75000"/>
                  </a:schemeClr>
                </a:solidFill>
              </a:defRPr>
            </a:lvl7pPr>
            <a:lvl8pPr marL="2856988" indent="0">
              <a:buNone/>
              <a:defRPr sz="1300">
                <a:solidFill>
                  <a:schemeClr val="tx1">
                    <a:tint val="75000"/>
                  </a:schemeClr>
                </a:solidFill>
              </a:defRPr>
            </a:lvl8pPr>
            <a:lvl9pPr marL="3265129"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068813134"/>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512007449"/>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200" b="1"/>
            </a:lvl1pPr>
            <a:lvl2pPr marL="408141" indent="0">
              <a:buNone/>
              <a:defRPr sz="1800" b="1"/>
            </a:lvl2pPr>
            <a:lvl3pPr marL="816282" indent="0">
              <a:buNone/>
              <a:defRPr sz="1600" b="1"/>
            </a:lvl3pPr>
            <a:lvl4pPr marL="1224423" indent="0">
              <a:buNone/>
              <a:defRPr sz="1400" b="1"/>
            </a:lvl4pPr>
            <a:lvl5pPr marL="1632564" indent="0">
              <a:buNone/>
              <a:defRPr sz="1400" b="1"/>
            </a:lvl5pPr>
            <a:lvl6pPr marL="2040705" indent="0">
              <a:buNone/>
              <a:defRPr sz="1400" b="1"/>
            </a:lvl6pPr>
            <a:lvl7pPr marL="2448846" indent="0">
              <a:buNone/>
              <a:defRPr sz="1400" b="1"/>
            </a:lvl7pPr>
            <a:lvl8pPr marL="2856988" indent="0">
              <a:buNone/>
              <a:defRPr sz="1400" b="1"/>
            </a:lvl8pPr>
            <a:lvl9pPr marL="32651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601189704"/>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300"/>
            </a:lvl1pPr>
            <a:lvl2pPr marL="408141" indent="0">
              <a:buNone/>
              <a:defRPr sz="1000"/>
            </a:lvl2pPr>
            <a:lvl3pPr marL="816282" indent="0">
              <a:buNone/>
              <a:defRPr sz="900"/>
            </a:lvl3pPr>
            <a:lvl4pPr marL="1224423" indent="0">
              <a:buNone/>
              <a:defRPr sz="800"/>
            </a:lvl4pPr>
            <a:lvl5pPr marL="1632564" indent="0">
              <a:buNone/>
              <a:defRPr sz="800"/>
            </a:lvl5pPr>
            <a:lvl6pPr marL="2040705" indent="0">
              <a:buNone/>
              <a:defRPr sz="800"/>
            </a:lvl6pPr>
            <a:lvl7pPr marL="2448846" indent="0">
              <a:buNone/>
              <a:defRPr sz="800"/>
            </a:lvl7pPr>
            <a:lvl8pPr marL="2856988" indent="0">
              <a:buNone/>
              <a:defRPr sz="800"/>
            </a:lvl8pPr>
            <a:lvl9pPr marL="3265129"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28703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3"/>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41" indent="0">
              <a:buNone/>
              <a:defRPr sz="2500"/>
            </a:lvl2pPr>
            <a:lvl3pPr marL="816282" indent="0">
              <a:buNone/>
              <a:defRPr sz="2200"/>
            </a:lvl3pPr>
            <a:lvl4pPr marL="1224423" indent="0">
              <a:buNone/>
              <a:defRPr sz="1800"/>
            </a:lvl4pPr>
            <a:lvl5pPr marL="1632564" indent="0">
              <a:buNone/>
              <a:defRPr sz="1800"/>
            </a:lvl5pPr>
            <a:lvl6pPr marL="2040705" indent="0">
              <a:buNone/>
              <a:defRPr sz="1800"/>
            </a:lvl6pPr>
            <a:lvl7pPr marL="2448846" indent="0">
              <a:buNone/>
              <a:defRPr sz="1800"/>
            </a:lvl7pPr>
            <a:lvl8pPr marL="2856988" indent="0">
              <a:buNone/>
              <a:defRPr sz="1800"/>
            </a:lvl8pPr>
            <a:lvl9pPr marL="3265129" indent="0">
              <a:buNone/>
              <a:defRPr sz="1800"/>
            </a:lvl9pPr>
          </a:lstStyle>
          <a:p>
            <a:r>
              <a:rPr lang="en-US"/>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300"/>
            </a:lvl1pPr>
            <a:lvl2pPr marL="408141" indent="0">
              <a:buNone/>
              <a:defRPr sz="1000"/>
            </a:lvl2pPr>
            <a:lvl3pPr marL="816282" indent="0">
              <a:buNone/>
              <a:defRPr sz="900"/>
            </a:lvl3pPr>
            <a:lvl4pPr marL="1224423" indent="0">
              <a:buNone/>
              <a:defRPr sz="800"/>
            </a:lvl4pPr>
            <a:lvl5pPr marL="1632564" indent="0">
              <a:buNone/>
              <a:defRPr sz="800"/>
            </a:lvl5pPr>
            <a:lvl6pPr marL="2040705" indent="0">
              <a:buNone/>
              <a:defRPr sz="800"/>
            </a:lvl6pPr>
            <a:lvl7pPr marL="2448846" indent="0">
              <a:buNone/>
              <a:defRPr sz="800"/>
            </a:lvl7pPr>
            <a:lvl8pPr marL="2856988" indent="0">
              <a:buNone/>
              <a:defRPr sz="800"/>
            </a:lvl8pPr>
            <a:lvl9pPr marL="3265129"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605283109"/>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3736540371"/>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D5F72-FDBE-4B45-A36E-BA8D6F50B24E}"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1508257059"/>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a:t>Click to Add Title</a:t>
            </a:r>
          </a:p>
          <a:p>
            <a:pPr lvl="1"/>
            <a:endParaRPr lang="en-US" dirty="0"/>
          </a:p>
        </p:txBody>
      </p:sp>
      <p:sp>
        <p:nvSpPr>
          <p:cNvPr id="11" name="Text Placeholder 7"/>
          <p:cNvSpPr>
            <a:spLocks noGrp="1"/>
          </p:cNvSpPr>
          <p:nvPr>
            <p:ph type="body" sz="quarter" idx="14" hasCustomPrompt="1"/>
          </p:nvPr>
        </p:nvSpPr>
        <p:spPr>
          <a:xfrm>
            <a:off x="344488" y="2114550"/>
            <a:ext cx="4151312" cy="530529"/>
          </a:xfrm>
        </p:spPr>
        <p:txBody>
          <a:bodyPr>
            <a:noAutofit/>
          </a:bodyPr>
          <a:lstStyle>
            <a:lvl1pPr marL="0" indent="0">
              <a:buNone/>
              <a:defRPr sz="2300" b="1">
                <a:solidFill>
                  <a:schemeClr val="bg1"/>
                </a:solidFill>
              </a:defRPr>
            </a:lvl1pPr>
          </a:lstStyle>
          <a:p>
            <a:pPr lvl="0"/>
            <a:r>
              <a:rPr lang="en-US" dirty="0"/>
              <a:t>Click to Add Subtitle</a:t>
            </a:r>
          </a:p>
        </p:txBody>
      </p:sp>
      <p:sp>
        <p:nvSpPr>
          <p:cNvPr id="12" name="Text Placeholder 7"/>
          <p:cNvSpPr>
            <a:spLocks noGrp="1"/>
          </p:cNvSpPr>
          <p:nvPr>
            <p:ph type="body" sz="quarter" idx="15" hasCustomPrompt="1"/>
          </p:nvPr>
        </p:nvSpPr>
        <p:spPr>
          <a:xfrm>
            <a:off x="344488" y="2724150"/>
            <a:ext cx="3846512" cy="530529"/>
          </a:xfrm>
        </p:spPr>
        <p:txBody>
          <a:bodyPr>
            <a:noAutofit/>
          </a:bodyPr>
          <a:lstStyle>
            <a:lvl1pPr marL="0" indent="0">
              <a:buNone/>
              <a:defRPr sz="1500" b="0" baseline="0">
                <a:solidFill>
                  <a:schemeClr val="bg1"/>
                </a:solidFill>
              </a:defRPr>
            </a:lvl1pPr>
          </a:lstStyle>
          <a:p>
            <a:pPr lvl="0"/>
            <a:r>
              <a:rPr lang="en-US" dirty="0"/>
              <a:t>Click to Add Text (i.e., names, dates)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4115381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9554"/>
            <a:ext cx="8305798" cy="609601"/>
          </a:xfrm>
          <a:prstGeom prst="rect">
            <a:avLst/>
          </a:prstGeom>
        </p:spPr>
        <p:txBody>
          <a:bodyPr>
            <a:noAutofit/>
          </a:bodyPr>
          <a:lstStyle>
            <a:lvl1pPr algn="l">
              <a:defRPr sz="3500" b="1">
                <a:solidFill>
                  <a:srgbClr val="9D2235"/>
                </a:solidFill>
              </a:defRPr>
            </a:lvl1pPr>
          </a:lstStyle>
          <a:p>
            <a:r>
              <a:rPr lang="en-US" dirty="0"/>
              <a:t>Click to add title</a:t>
            </a:r>
          </a:p>
        </p:txBody>
      </p:sp>
      <p:sp>
        <p:nvSpPr>
          <p:cNvPr id="6" name="Text Placeholder 5"/>
          <p:cNvSpPr>
            <a:spLocks noGrp="1"/>
          </p:cNvSpPr>
          <p:nvPr>
            <p:ph type="body" sz="quarter" idx="11" hasCustomPrompt="1"/>
          </p:nvPr>
        </p:nvSpPr>
        <p:spPr>
          <a:xfrm>
            <a:off x="457200" y="819150"/>
            <a:ext cx="8305800" cy="304800"/>
          </a:xfrm>
          <a:prstGeom prst="rect">
            <a:avLst/>
          </a:prstGeom>
        </p:spPr>
        <p:txBody>
          <a:bodyPr>
            <a:noAutofit/>
          </a:bodyPr>
          <a:lstStyle>
            <a:lvl1pPr marL="0" indent="0">
              <a:buNone/>
              <a:defRPr sz="2000" b="1">
                <a:solidFill>
                  <a:srgbClr val="ED8B00"/>
                </a:solidFill>
              </a:defRPr>
            </a:lvl1pPr>
          </a:lstStyle>
          <a:p>
            <a:pPr lvl="0"/>
            <a:r>
              <a:rPr lang="en-US" dirty="0"/>
              <a:t>Click to add subtitle</a:t>
            </a:r>
          </a:p>
        </p:txBody>
      </p:sp>
      <p:sp>
        <p:nvSpPr>
          <p:cNvPr id="8" name="Content Placeholder 2"/>
          <p:cNvSpPr>
            <a:spLocks noGrp="1"/>
          </p:cNvSpPr>
          <p:nvPr>
            <p:ph idx="1" hasCustomPrompt="1"/>
          </p:nvPr>
        </p:nvSpPr>
        <p:spPr>
          <a:xfrm>
            <a:off x="457199" y="1311275"/>
            <a:ext cx="8283391" cy="3394075"/>
          </a:xfrm>
        </p:spPr>
        <p:txBody>
          <a:bodyPr/>
          <a:lstStyle>
            <a:lvl1pPr>
              <a:defRPr sz="20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cxnSp>
        <p:nvCxnSpPr>
          <p:cNvPr id="9" name="Straight Connector 8"/>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362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theme" Target="../theme/theme2.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theme" Target="../theme/theme3.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4.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85560" tIns="42782" rIns="85560" bIns="42782" rtlCol="0" anchor="t">
            <a:normAutofit/>
          </a:bodyPr>
          <a:lstStyle/>
          <a:p>
            <a:r>
              <a:rPr lang="en-US"/>
              <a:t>Click to edit Master title style</a:t>
            </a:r>
            <a:endParaRPr lang="en-US" dirty="0"/>
          </a:p>
        </p:txBody>
      </p:sp>
      <p:sp>
        <p:nvSpPr>
          <p:cNvPr id="5" name="Text Placeholder 4"/>
          <p:cNvSpPr>
            <a:spLocks noGrp="1"/>
          </p:cNvSpPr>
          <p:nvPr>
            <p:ph type="body" idx="1"/>
          </p:nvPr>
        </p:nvSpPr>
        <p:spPr>
          <a:xfrm>
            <a:off x="457200" y="1200155"/>
            <a:ext cx="8229600" cy="3394075"/>
          </a:xfrm>
          <a:prstGeom prst="rect">
            <a:avLst/>
          </a:prstGeom>
        </p:spPr>
        <p:txBody>
          <a:bodyPr vert="horz" lIns="85560" tIns="42782" rIns="85560" bIns="42782"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4"/>
          </p:nvPr>
        </p:nvSpPr>
        <p:spPr>
          <a:xfrm>
            <a:off x="6598595" y="4773749"/>
            <a:ext cx="2133600" cy="245724"/>
          </a:xfrm>
          <a:prstGeom prst="rect">
            <a:avLst/>
          </a:prstGeom>
        </p:spPr>
        <p:txBody>
          <a:bodyPr vert="horz" lIns="91440" tIns="45720" rIns="91440" bIns="45720" rtlCol="0" anchor="ctr"/>
          <a:lstStyle>
            <a:lvl1pPr algn="r">
              <a:defRPr sz="1000" b="0">
                <a:solidFill>
                  <a:srgbClr val="9D2235"/>
                </a:solidFill>
              </a:defRPr>
            </a:lvl1p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47493353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776" r:id="rId26"/>
    <p:sldLayoutId id="2147483756" r:id="rId27"/>
    <p:sldLayoutId id="2147483779" r:id="rId28"/>
    <p:sldLayoutId id="2147483780" r:id="rId29"/>
    <p:sldLayoutId id="2147483758" r:id="rId30"/>
    <p:sldLayoutId id="2147483788" r:id="rId31"/>
    <p:sldLayoutId id="2147483759" r:id="rId32"/>
    <p:sldLayoutId id="2147483762" r:id="rId33"/>
    <p:sldLayoutId id="2147483781" r:id="rId34"/>
    <p:sldLayoutId id="2147483787" r:id="rId35"/>
    <p:sldLayoutId id="2147483786" r:id="rId36"/>
    <p:sldLayoutId id="2147483770" r:id="rId37"/>
    <p:sldLayoutId id="214748376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63696" rtl="0" eaLnBrk="1" latinLnBrk="0" hangingPunct="1">
        <a:spcBef>
          <a:spcPct val="0"/>
        </a:spcBef>
        <a:buNone/>
        <a:defRPr sz="3500" b="1" kern="1200">
          <a:solidFill>
            <a:srgbClr val="9D2235"/>
          </a:solidFill>
          <a:latin typeface="+mj-lt"/>
          <a:ea typeface="+mj-ea"/>
          <a:cs typeface="+mj-cs"/>
        </a:defRPr>
      </a:lvl1pPr>
    </p:titleStyle>
    <p:bodyStyle>
      <a:lvl1pPr marL="227013" indent="-227013" algn="l" defTabSz="763696" rtl="0" eaLnBrk="1" latinLnBrk="0" hangingPunct="1">
        <a:spcBef>
          <a:spcPct val="20000"/>
        </a:spcBef>
        <a:buFont typeface="Arial" panose="020B0604020202020204" pitchFamily="34" charset="0"/>
        <a:buChar char="•"/>
        <a:defRPr sz="2000" b="0" kern="1200">
          <a:solidFill>
            <a:srgbClr val="000000"/>
          </a:solidFill>
          <a:latin typeface="+mn-lt"/>
          <a:ea typeface="+mn-ea"/>
          <a:cs typeface="+mn-cs"/>
        </a:defRPr>
      </a:lvl1pPr>
      <a:lvl2pPr marL="460375" indent="-233363" algn="l" defTabSz="763696" rtl="0" eaLnBrk="1" latinLnBrk="0" hangingPunct="1">
        <a:spcBef>
          <a:spcPct val="20000"/>
        </a:spcBef>
        <a:buFont typeface="Arial" panose="020B0604020202020204" pitchFamily="34" charset="0"/>
        <a:buChar char="–"/>
        <a:defRPr sz="1800" kern="1200">
          <a:solidFill>
            <a:srgbClr val="000000"/>
          </a:solidFill>
          <a:latin typeface="+mn-lt"/>
          <a:ea typeface="+mn-ea"/>
          <a:cs typeface="+mn-cs"/>
        </a:defRPr>
      </a:lvl2pPr>
      <a:lvl3pPr marL="687388" indent="-227013"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3pPr>
      <a:lvl4pPr marL="914400" indent="-227013"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4pPr>
      <a:lvl5pPr marL="1258888" indent="-344488"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5pPr>
      <a:lvl6pPr marL="2100167"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482017"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863864"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245714"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63696" rtl="0" eaLnBrk="1" latinLnBrk="0" hangingPunct="1">
        <a:defRPr sz="1500" kern="1200">
          <a:solidFill>
            <a:schemeClr val="tx1"/>
          </a:solidFill>
          <a:latin typeface="+mn-lt"/>
          <a:ea typeface="+mn-ea"/>
          <a:cs typeface="+mn-cs"/>
        </a:defRPr>
      </a:lvl1pPr>
      <a:lvl2pPr marL="381848" algn="l" defTabSz="763696" rtl="0" eaLnBrk="1" latinLnBrk="0" hangingPunct="1">
        <a:defRPr sz="1500" kern="1200">
          <a:solidFill>
            <a:schemeClr val="tx1"/>
          </a:solidFill>
          <a:latin typeface="+mn-lt"/>
          <a:ea typeface="+mn-ea"/>
          <a:cs typeface="+mn-cs"/>
        </a:defRPr>
      </a:lvl2pPr>
      <a:lvl3pPr marL="763696" algn="l" defTabSz="763696" rtl="0" eaLnBrk="1" latinLnBrk="0" hangingPunct="1">
        <a:defRPr sz="1500" kern="1200">
          <a:solidFill>
            <a:schemeClr val="tx1"/>
          </a:solidFill>
          <a:latin typeface="+mn-lt"/>
          <a:ea typeface="+mn-ea"/>
          <a:cs typeface="+mn-cs"/>
        </a:defRPr>
      </a:lvl3pPr>
      <a:lvl4pPr marL="1145544" algn="l" defTabSz="763696" rtl="0" eaLnBrk="1" latinLnBrk="0" hangingPunct="1">
        <a:defRPr sz="1500" kern="1200">
          <a:solidFill>
            <a:schemeClr val="tx1"/>
          </a:solidFill>
          <a:latin typeface="+mn-lt"/>
          <a:ea typeface="+mn-ea"/>
          <a:cs typeface="+mn-cs"/>
        </a:defRPr>
      </a:lvl4pPr>
      <a:lvl5pPr marL="1527396" algn="l" defTabSz="763696" rtl="0" eaLnBrk="1" latinLnBrk="0" hangingPunct="1">
        <a:defRPr sz="1500" kern="1200">
          <a:solidFill>
            <a:schemeClr val="tx1"/>
          </a:solidFill>
          <a:latin typeface="+mn-lt"/>
          <a:ea typeface="+mn-ea"/>
          <a:cs typeface="+mn-cs"/>
        </a:defRPr>
      </a:lvl5pPr>
      <a:lvl6pPr marL="1909242" algn="l" defTabSz="763696" rtl="0" eaLnBrk="1" latinLnBrk="0" hangingPunct="1">
        <a:defRPr sz="1500" kern="1200">
          <a:solidFill>
            <a:schemeClr val="tx1"/>
          </a:solidFill>
          <a:latin typeface="+mn-lt"/>
          <a:ea typeface="+mn-ea"/>
          <a:cs typeface="+mn-cs"/>
        </a:defRPr>
      </a:lvl6pPr>
      <a:lvl7pPr marL="2291093" algn="l" defTabSz="763696" rtl="0" eaLnBrk="1" latinLnBrk="0" hangingPunct="1">
        <a:defRPr sz="1500" kern="1200">
          <a:solidFill>
            <a:schemeClr val="tx1"/>
          </a:solidFill>
          <a:latin typeface="+mn-lt"/>
          <a:ea typeface="+mn-ea"/>
          <a:cs typeface="+mn-cs"/>
        </a:defRPr>
      </a:lvl7pPr>
      <a:lvl8pPr marL="2672939" algn="l" defTabSz="763696" rtl="0" eaLnBrk="1" latinLnBrk="0" hangingPunct="1">
        <a:defRPr sz="1500" kern="1200">
          <a:solidFill>
            <a:schemeClr val="tx1"/>
          </a:solidFill>
          <a:latin typeface="+mn-lt"/>
          <a:ea typeface="+mn-ea"/>
          <a:cs typeface="+mn-cs"/>
        </a:defRPr>
      </a:lvl8pPr>
      <a:lvl9pPr marL="3054787" algn="l" defTabSz="76369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85560" tIns="42782" rIns="85560" bIns="42782" rtlCol="0" anchor="t">
            <a:normAutofit/>
          </a:bodyPr>
          <a:lstStyle/>
          <a:p>
            <a:r>
              <a:rPr lang="en-US"/>
              <a:t>Click to edit Master title style</a:t>
            </a:r>
            <a:endParaRPr lang="en-US" dirty="0"/>
          </a:p>
        </p:txBody>
      </p:sp>
      <p:sp>
        <p:nvSpPr>
          <p:cNvPr id="5" name="Text Placeholder 4"/>
          <p:cNvSpPr>
            <a:spLocks noGrp="1"/>
          </p:cNvSpPr>
          <p:nvPr>
            <p:ph type="body" idx="1"/>
          </p:nvPr>
        </p:nvSpPr>
        <p:spPr>
          <a:xfrm>
            <a:off x="457200" y="1200156"/>
            <a:ext cx="8229600" cy="3394075"/>
          </a:xfrm>
          <a:prstGeom prst="rect">
            <a:avLst/>
          </a:prstGeom>
        </p:spPr>
        <p:txBody>
          <a:bodyPr vert="horz" lIns="85560" tIns="42782" rIns="85560" bIns="42782"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4"/>
          </p:nvPr>
        </p:nvSpPr>
        <p:spPr>
          <a:xfrm>
            <a:off x="6598595" y="4773749"/>
            <a:ext cx="2133600" cy="245724"/>
          </a:xfrm>
          <a:prstGeom prst="rect">
            <a:avLst/>
          </a:prstGeom>
        </p:spPr>
        <p:txBody>
          <a:bodyPr vert="horz" lIns="91440" tIns="45720" rIns="91440" bIns="45720" rtlCol="0" anchor="ctr"/>
          <a:lstStyle>
            <a:lvl1pPr algn="r">
              <a:defRPr sz="1000" b="0">
                <a:solidFill>
                  <a:srgbClr val="9D2235"/>
                </a:solidFill>
              </a:defRPr>
            </a:lvl1p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47493353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63696" rtl="0" eaLnBrk="1" latinLnBrk="0" hangingPunct="1">
        <a:spcBef>
          <a:spcPct val="0"/>
        </a:spcBef>
        <a:buNone/>
        <a:defRPr sz="3500" b="1" kern="1200">
          <a:solidFill>
            <a:srgbClr val="9D2235"/>
          </a:solidFill>
          <a:latin typeface="+mj-lt"/>
          <a:ea typeface="+mj-ea"/>
          <a:cs typeface="+mj-cs"/>
        </a:defRPr>
      </a:lvl1pPr>
    </p:titleStyle>
    <p:bodyStyle>
      <a:lvl1pPr marL="227013" indent="-227013" algn="l" defTabSz="763696" rtl="0" eaLnBrk="1" latinLnBrk="0" hangingPunct="1">
        <a:spcBef>
          <a:spcPct val="20000"/>
        </a:spcBef>
        <a:buFont typeface="Arial" panose="020B0604020202020204" pitchFamily="34" charset="0"/>
        <a:buChar char="•"/>
        <a:defRPr sz="2000" b="0" kern="1200">
          <a:solidFill>
            <a:srgbClr val="000000"/>
          </a:solidFill>
          <a:latin typeface="+mn-lt"/>
          <a:ea typeface="+mn-ea"/>
          <a:cs typeface="+mn-cs"/>
        </a:defRPr>
      </a:lvl1pPr>
      <a:lvl2pPr marL="460375" indent="-233363" algn="l" defTabSz="763696" rtl="0" eaLnBrk="1" latinLnBrk="0" hangingPunct="1">
        <a:spcBef>
          <a:spcPct val="20000"/>
        </a:spcBef>
        <a:buFont typeface="Arial" panose="020B0604020202020204" pitchFamily="34" charset="0"/>
        <a:buChar char="–"/>
        <a:defRPr sz="1800" kern="1200">
          <a:solidFill>
            <a:srgbClr val="000000"/>
          </a:solidFill>
          <a:latin typeface="+mn-lt"/>
          <a:ea typeface="+mn-ea"/>
          <a:cs typeface="+mn-cs"/>
        </a:defRPr>
      </a:lvl2pPr>
      <a:lvl3pPr marL="687388" indent="-227013"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3pPr>
      <a:lvl4pPr marL="914400" indent="-227013"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4pPr>
      <a:lvl5pPr marL="1258888" indent="-344488"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5pPr>
      <a:lvl6pPr marL="2100167"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482017"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863864"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245714"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63696" rtl="0" eaLnBrk="1" latinLnBrk="0" hangingPunct="1">
        <a:defRPr sz="1500" kern="1200">
          <a:solidFill>
            <a:schemeClr val="tx1"/>
          </a:solidFill>
          <a:latin typeface="+mn-lt"/>
          <a:ea typeface="+mn-ea"/>
          <a:cs typeface="+mn-cs"/>
        </a:defRPr>
      </a:lvl1pPr>
      <a:lvl2pPr marL="381848" algn="l" defTabSz="763696" rtl="0" eaLnBrk="1" latinLnBrk="0" hangingPunct="1">
        <a:defRPr sz="1500" kern="1200">
          <a:solidFill>
            <a:schemeClr val="tx1"/>
          </a:solidFill>
          <a:latin typeface="+mn-lt"/>
          <a:ea typeface="+mn-ea"/>
          <a:cs typeface="+mn-cs"/>
        </a:defRPr>
      </a:lvl2pPr>
      <a:lvl3pPr marL="763696" algn="l" defTabSz="763696" rtl="0" eaLnBrk="1" latinLnBrk="0" hangingPunct="1">
        <a:defRPr sz="1500" kern="1200">
          <a:solidFill>
            <a:schemeClr val="tx1"/>
          </a:solidFill>
          <a:latin typeface="+mn-lt"/>
          <a:ea typeface="+mn-ea"/>
          <a:cs typeface="+mn-cs"/>
        </a:defRPr>
      </a:lvl3pPr>
      <a:lvl4pPr marL="1145544" algn="l" defTabSz="763696" rtl="0" eaLnBrk="1" latinLnBrk="0" hangingPunct="1">
        <a:defRPr sz="1500" kern="1200">
          <a:solidFill>
            <a:schemeClr val="tx1"/>
          </a:solidFill>
          <a:latin typeface="+mn-lt"/>
          <a:ea typeface="+mn-ea"/>
          <a:cs typeface="+mn-cs"/>
        </a:defRPr>
      </a:lvl4pPr>
      <a:lvl5pPr marL="1527396" algn="l" defTabSz="763696" rtl="0" eaLnBrk="1" latinLnBrk="0" hangingPunct="1">
        <a:defRPr sz="1500" kern="1200">
          <a:solidFill>
            <a:schemeClr val="tx1"/>
          </a:solidFill>
          <a:latin typeface="+mn-lt"/>
          <a:ea typeface="+mn-ea"/>
          <a:cs typeface="+mn-cs"/>
        </a:defRPr>
      </a:lvl5pPr>
      <a:lvl6pPr marL="1909242" algn="l" defTabSz="763696" rtl="0" eaLnBrk="1" latinLnBrk="0" hangingPunct="1">
        <a:defRPr sz="1500" kern="1200">
          <a:solidFill>
            <a:schemeClr val="tx1"/>
          </a:solidFill>
          <a:latin typeface="+mn-lt"/>
          <a:ea typeface="+mn-ea"/>
          <a:cs typeface="+mn-cs"/>
        </a:defRPr>
      </a:lvl6pPr>
      <a:lvl7pPr marL="2291093" algn="l" defTabSz="763696" rtl="0" eaLnBrk="1" latinLnBrk="0" hangingPunct="1">
        <a:defRPr sz="1500" kern="1200">
          <a:solidFill>
            <a:schemeClr val="tx1"/>
          </a:solidFill>
          <a:latin typeface="+mn-lt"/>
          <a:ea typeface="+mn-ea"/>
          <a:cs typeface="+mn-cs"/>
        </a:defRPr>
      </a:lvl7pPr>
      <a:lvl8pPr marL="2672939" algn="l" defTabSz="763696" rtl="0" eaLnBrk="1" latinLnBrk="0" hangingPunct="1">
        <a:defRPr sz="1500" kern="1200">
          <a:solidFill>
            <a:schemeClr val="tx1"/>
          </a:solidFill>
          <a:latin typeface="+mn-lt"/>
          <a:ea typeface="+mn-ea"/>
          <a:cs typeface="+mn-cs"/>
        </a:defRPr>
      </a:lvl8pPr>
      <a:lvl9pPr marL="3054787" algn="l" defTabSz="763696"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85560" tIns="42782" rIns="85560" bIns="42782" rtlCol="0" anchor="t">
            <a:normAutofit/>
          </a:bodyPr>
          <a:lstStyle/>
          <a:p>
            <a:r>
              <a:rPr lang="en-US"/>
              <a:t>Click to edit Master title style</a:t>
            </a:r>
            <a:endParaRPr lang="en-US" dirty="0"/>
          </a:p>
        </p:txBody>
      </p:sp>
      <p:sp>
        <p:nvSpPr>
          <p:cNvPr id="5" name="Text Placeholder 4"/>
          <p:cNvSpPr>
            <a:spLocks noGrp="1"/>
          </p:cNvSpPr>
          <p:nvPr>
            <p:ph type="body" idx="1"/>
          </p:nvPr>
        </p:nvSpPr>
        <p:spPr>
          <a:xfrm>
            <a:off x="457200" y="1200153"/>
            <a:ext cx="8229600" cy="3394075"/>
          </a:xfrm>
          <a:prstGeom prst="rect">
            <a:avLst/>
          </a:prstGeom>
        </p:spPr>
        <p:txBody>
          <a:bodyPr vert="horz" lIns="85560" tIns="42782" rIns="85560" bIns="42782"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4"/>
          </p:nvPr>
        </p:nvSpPr>
        <p:spPr>
          <a:xfrm>
            <a:off x="6598595" y="4773749"/>
            <a:ext cx="2133600" cy="245724"/>
          </a:xfrm>
          <a:prstGeom prst="rect">
            <a:avLst/>
          </a:prstGeom>
        </p:spPr>
        <p:txBody>
          <a:bodyPr vert="horz" lIns="91440" tIns="45720" rIns="91440" bIns="45720" rtlCol="0" anchor="ctr"/>
          <a:lstStyle>
            <a:lvl1pPr algn="r">
              <a:defRPr sz="1000" b="0">
                <a:solidFill>
                  <a:srgbClr val="9D2235"/>
                </a:solidFill>
              </a:defRPr>
            </a:lvl1p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474933536"/>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63696" rtl="0" eaLnBrk="1" latinLnBrk="0" hangingPunct="1">
        <a:spcBef>
          <a:spcPct val="0"/>
        </a:spcBef>
        <a:buNone/>
        <a:defRPr sz="3500" b="1" kern="1200">
          <a:solidFill>
            <a:srgbClr val="9D2235"/>
          </a:solidFill>
          <a:latin typeface="+mj-lt"/>
          <a:ea typeface="+mj-ea"/>
          <a:cs typeface="+mj-cs"/>
        </a:defRPr>
      </a:lvl1pPr>
    </p:titleStyle>
    <p:bodyStyle>
      <a:lvl1pPr marL="227013" indent="-227013" algn="l" defTabSz="763696" rtl="0" eaLnBrk="1" latinLnBrk="0" hangingPunct="1">
        <a:spcBef>
          <a:spcPct val="20000"/>
        </a:spcBef>
        <a:buFont typeface="Arial" panose="020B0604020202020204" pitchFamily="34" charset="0"/>
        <a:buChar char="•"/>
        <a:defRPr sz="2000" b="0" kern="1200">
          <a:solidFill>
            <a:srgbClr val="000000"/>
          </a:solidFill>
          <a:latin typeface="+mn-lt"/>
          <a:ea typeface="+mn-ea"/>
          <a:cs typeface="+mn-cs"/>
        </a:defRPr>
      </a:lvl1pPr>
      <a:lvl2pPr marL="460375" indent="-233363" algn="l" defTabSz="763696" rtl="0" eaLnBrk="1" latinLnBrk="0" hangingPunct="1">
        <a:spcBef>
          <a:spcPct val="20000"/>
        </a:spcBef>
        <a:buFont typeface="Arial" panose="020B0604020202020204" pitchFamily="34" charset="0"/>
        <a:buChar char="–"/>
        <a:defRPr sz="1800" kern="1200">
          <a:solidFill>
            <a:srgbClr val="000000"/>
          </a:solidFill>
          <a:latin typeface="+mn-lt"/>
          <a:ea typeface="+mn-ea"/>
          <a:cs typeface="+mn-cs"/>
        </a:defRPr>
      </a:lvl2pPr>
      <a:lvl3pPr marL="687388" indent="-227013"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3pPr>
      <a:lvl4pPr marL="914400" indent="-227013"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4pPr>
      <a:lvl5pPr marL="1258888" indent="-344488" algn="l" defTabSz="763696"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5pPr>
      <a:lvl6pPr marL="2100167"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482017"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863864"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245714" indent="-190923" algn="l" defTabSz="7636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63696" rtl="0" eaLnBrk="1" latinLnBrk="0" hangingPunct="1">
        <a:defRPr sz="1500" kern="1200">
          <a:solidFill>
            <a:schemeClr val="tx1"/>
          </a:solidFill>
          <a:latin typeface="+mn-lt"/>
          <a:ea typeface="+mn-ea"/>
          <a:cs typeface="+mn-cs"/>
        </a:defRPr>
      </a:lvl1pPr>
      <a:lvl2pPr marL="381848" algn="l" defTabSz="763696" rtl="0" eaLnBrk="1" latinLnBrk="0" hangingPunct="1">
        <a:defRPr sz="1500" kern="1200">
          <a:solidFill>
            <a:schemeClr val="tx1"/>
          </a:solidFill>
          <a:latin typeface="+mn-lt"/>
          <a:ea typeface="+mn-ea"/>
          <a:cs typeface="+mn-cs"/>
        </a:defRPr>
      </a:lvl2pPr>
      <a:lvl3pPr marL="763696" algn="l" defTabSz="763696" rtl="0" eaLnBrk="1" latinLnBrk="0" hangingPunct="1">
        <a:defRPr sz="1500" kern="1200">
          <a:solidFill>
            <a:schemeClr val="tx1"/>
          </a:solidFill>
          <a:latin typeface="+mn-lt"/>
          <a:ea typeface="+mn-ea"/>
          <a:cs typeface="+mn-cs"/>
        </a:defRPr>
      </a:lvl3pPr>
      <a:lvl4pPr marL="1145544" algn="l" defTabSz="763696" rtl="0" eaLnBrk="1" latinLnBrk="0" hangingPunct="1">
        <a:defRPr sz="1500" kern="1200">
          <a:solidFill>
            <a:schemeClr val="tx1"/>
          </a:solidFill>
          <a:latin typeface="+mn-lt"/>
          <a:ea typeface="+mn-ea"/>
          <a:cs typeface="+mn-cs"/>
        </a:defRPr>
      </a:lvl4pPr>
      <a:lvl5pPr marL="1527396" algn="l" defTabSz="763696" rtl="0" eaLnBrk="1" latinLnBrk="0" hangingPunct="1">
        <a:defRPr sz="1500" kern="1200">
          <a:solidFill>
            <a:schemeClr val="tx1"/>
          </a:solidFill>
          <a:latin typeface="+mn-lt"/>
          <a:ea typeface="+mn-ea"/>
          <a:cs typeface="+mn-cs"/>
        </a:defRPr>
      </a:lvl5pPr>
      <a:lvl6pPr marL="1909242" algn="l" defTabSz="763696" rtl="0" eaLnBrk="1" latinLnBrk="0" hangingPunct="1">
        <a:defRPr sz="1500" kern="1200">
          <a:solidFill>
            <a:schemeClr val="tx1"/>
          </a:solidFill>
          <a:latin typeface="+mn-lt"/>
          <a:ea typeface="+mn-ea"/>
          <a:cs typeface="+mn-cs"/>
        </a:defRPr>
      </a:lvl6pPr>
      <a:lvl7pPr marL="2291093" algn="l" defTabSz="763696" rtl="0" eaLnBrk="1" latinLnBrk="0" hangingPunct="1">
        <a:defRPr sz="1500" kern="1200">
          <a:solidFill>
            <a:schemeClr val="tx1"/>
          </a:solidFill>
          <a:latin typeface="+mn-lt"/>
          <a:ea typeface="+mn-ea"/>
          <a:cs typeface="+mn-cs"/>
        </a:defRPr>
      </a:lvl7pPr>
      <a:lvl8pPr marL="2672939" algn="l" defTabSz="763696" rtl="0" eaLnBrk="1" latinLnBrk="0" hangingPunct="1">
        <a:defRPr sz="1500" kern="1200">
          <a:solidFill>
            <a:schemeClr val="tx1"/>
          </a:solidFill>
          <a:latin typeface="+mn-lt"/>
          <a:ea typeface="+mn-ea"/>
          <a:cs typeface="+mn-cs"/>
        </a:defRPr>
      </a:lvl8pPr>
      <a:lvl9pPr marL="3054787" algn="l" defTabSz="763696"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81628" tIns="40814" rIns="81628" bIns="408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81628" tIns="40814" rIns="81628" bIns="408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81628" tIns="40814" rIns="81628" bIns="40814" rtlCol="0" anchor="ctr"/>
          <a:lstStyle>
            <a:lvl1pPr algn="l">
              <a:defRPr sz="1000">
                <a:solidFill>
                  <a:schemeClr val="tx1">
                    <a:tint val="75000"/>
                  </a:schemeClr>
                </a:solidFill>
              </a:defRPr>
            </a:lvl1pPr>
          </a:lstStyle>
          <a:p>
            <a:fld id="{CF8D5F72-FDBE-4B45-A36E-BA8D6F50B24E}" type="datetimeFigureOut">
              <a:rPr lang="en-US" smtClean="0"/>
              <a:pPr/>
              <a:t>11/20/2019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81628" tIns="40814" rIns="81628" bIns="40814"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81628" tIns="40814" rIns="81628" bIns="40814" rtlCol="0" anchor="ctr"/>
          <a:lstStyle>
            <a:lvl1pPr algn="r">
              <a:defRPr sz="1000">
                <a:solidFill>
                  <a:schemeClr val="tx1">
                    <a:tint val="75000"/>
                  </a:schemeClr>
                </a:solidFill>
              </a:defRPr>
            </a:lvl1p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a:t>
            </a:fld>
            <a:endParaRPr lang="en-US" dirty="0">
              <a:solidFill>
                <a:srgbClr val="002D72"/>
              </a:solidFill>
            </a:endParaRPr>
          </a:p>
        </p:txBody>
      </p:sp>
    </p:spTree>
    <p:extLst>
      <p:ext uri="{BB962C8B-B14F-4D97-AF65-F5344CB8AC3E}">
        <p14:creationId xmlns:p14="http://schemas.microsoft.com/office/powerpoint/2010/main" val="48081776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16282" rtl="0" eaLnBrk="1" latinLnBrk="0" hangingPunct="1">
        <a:spcBef>
          <a:spcPct val="0"/>
        </a:spcBef>
        <a:buNone/>
        <a:defRPr sz="3900" kern="1200">
          <a:solidFill>
            <a:schemeClr val="tx1"/>
          </a:solidFill>
          <a:latin typeface="+mj-lt"/>
          <a:ea typeface="+mj-ea"/>
          <a:cs typeface="+mj-cs"/>
        </a:defRPr>
      </a:lvl1pPr>
    </p:titleStyle>
    <p:bodyStyle>
      <a:lvl1pPr marL="306106" indent="-306106" algn="l" defTabSz="81628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229" indent="-255088" algn="l" defTabSz="81628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353" indent="-204070" algn="l" defTabSz="81628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494" indent="-204070" algn="l" defTabSz="81628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635" indent="-204070" algn="l" defTabSz="81628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776" indent="-204070" algn="l" defTabSz="81628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44488" y="1047750"/>
            <a:ext cx="4837112" cy="990600"/>
          </a:xfrm>
        </p:spPr>
        <p:txBody>
          <a:bodyPr>
            <a:normAutofit fontScale="92500" lnSpcReduction="10000"/>
          </a:bodyPr>
          <a:lstStyle/>
          <a:p>
            <a:r>
              <a:rPr lang="en-US" dirty="0">
                <a:latin typeface="+mj-lt"/>
              </a:rPr>
              <a:t>Inconsistent and Incoherent Use of Incoterms:</a:t>
            </a:r>
          </a:p>
        </p:txBody>
      </p:sp>
      <p:sp>
        <p:nvSpPr>
          <p:cNvPr id="6" name="Text Placeholder 5"/>
          <p:cNvSpPr>
            <a:spLocks noGrp="1"/>
          </p:cNvSpPr>
          <p:nvPr>
            <p:ph type="body" sz="quarter" idx="14"/>
          </p:nvPr>
        </p:nvSpPr>
        <p:spPr/>
        <p:txBody>
          <a:bodyPr/>
          <a:lstStyle/>
          <a:p>
            <a:r>
              <a:rPr lang="en-US" dirty="0">
                <a:latin typeface="+mj-lt"/>
              </a:rPr>
              <a:t>Learning about Risk from Past Mistakes</a:t>
            </a:r>
          </a:p>
        </p:txBody>
      </p:sp>
      <p:sp>
        <p:nvSpPr>
          <p:cNvPr id="7" name="Text Placeholder 6"/>
          <p:cNvSpPr>
            <a:spLocks noGrp="1"/>
          </p:cNvSpPr>
          <p:nvPr>
            <p:ph type="body" sz="quarter" idx="15"/>
          </p:nvPr>
        </p:nvSpPr>
        <p:spPr>
          <a:xfrm>
            <a:off x="381000" y="3105150"/>
            <a:ext cx="3846512" cy="990600"/>
          </a:xfrm>
        </p:spPr>
        <p:txBody>
          <a:bodyPr/>
          <a:lstStyle/>
          <a:p>
            <a:r>
              <a:rPr lang="en-US" dirty="0">
                <a:latin typeface="+mj-lt"/>
              </a:rPr>
              <a:t>Frances Hadfield</a:t>
            </a:r>
          </a:p>
          <a:p>
            <a:r>
              <a:rPr lang="en-US" dirty="0">
                <a:latin typeface="+mj-lt"/>
              </a:rPr>
              <a:t>fhadfield@crowell.com</a:t>
            </a:r>
          </a:p>
          <a:p>
            <a:r>
              <a:rPr lang="en-US" dirty="0">
                <a:latin typeface="+mj-lt"/>
              </a:rPr>
              <a:t>Cmtradelaw.com</a:t>
            </a:r>
          </a:p>
        </p:txBody>
      </p:sp>
    </p:spTree>
    <p:extLst>
      <p:ext uri="{BB962C8B-B14F-4D97-AF65-F5344CB8AC3E}">
        <p14:creationId xmlns:p14="http://schemas.microsoft.com/office/powerpoint/2010/main" val="215114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2400" dirty="0"/>
              <a:t>Cutter &amp; Buck, Inc. v. United States (</a:t>
            </a:r>
            <a:r>
              <a:rPr lang="en-US" sz="2400"/>
              <a:t>CIT 2013) or </a:t>
            </a:r>
            <a:r>
              <a:rPr lang="en-US" sz="2400" dirty="0"/>
              <a:t>Contracts Rule</a:t>
            </a:r>
            <a:br>
              <a:rPr lang="en-US" sz="2400" dirty="0"/>
            </a:br>
            <a:endParaRPr lang="en-US" sz="2400" dirty="0"/>
          </a:p>
        </p:txBody>
      </p:sp>
      <p:sp>
        <p:nvSpPr>
          <p:cNvPr id="4" name="Content Placeholder 3"/>
          <p:cNvSpPr>
            <a:spLocks noGrp="1"/>
          </p:cNvSpPr>
          <p:nvPr>
            <p:ph idx="1"/>
          </p:nvPr>
        </p:nvSpPr>
        <p:spPr>
          <a:xfrm>
            <a:off x="457200" y="819150"/>
            <a:ext cx="8283391" cy="4038600"/>
          </a:xfrm>
        </p:spPr>
        <p:txBody>
          <a:bodyPr>
            <a:noAutofit/>
          </a:bodyPr>
          <a:lstStyle/>
          <a:p>
            <a:pPr marL="0" indent="0">
              <a:buNone/>
            </a:pPr>
            <a:r>
              <a:rPr lang="en-US" sz="1700" dirty="0" err="1"/>
              <a:t>C&amp;B</a:t>
            </a:r>
            <a:r>
              <a:rPr lang="en-US" sz="1700" dirty="0"/>
              <a:t> entered 168 shipments of apparel into the Port of Seattle.</a:t>
            </a:r>
          </a:p>
          <a:p>
            <a:pPr marL="0" indent="0">
              <a:buNone/>
            </a:pPr>
            <a:endParaRPr lang="en-US" sz="1700" dirty="0"/>
          </a:p>
          <a:p>
            <a:r>
              <a:rPr lang="en-US" sz="1700" dirty="0"/>
              <a:t>The entries were late shipments and not shipped as </a:t>
            </a:r>
            <a:r>
              <a:rPr lang="en-US" sz="1700" dirty="0" err="1"/>
              <a:t>C&amp;B</a:t>
            </a:r>
            <a:r>
              <a:rPr lang="en-US" sz="1700" dirty="0"/>
              <a:t> and seller originally contemplated (i.e., ("FOB")). The shipments were governed by the provisions of a late delivery clause contained in </a:t>
            </a:r>
            <a:r>
              <a:rPr lang="en-US" sz="1700" dirty="0" err="1"/>
              <a:t>C&amp;B's</a:t>
            </a:r>
            <a:r>
              <a:rPr lang="en-US" sz="1700" dirty="0"/>
              <a:t> purchase orders. </a:t>
            </a:r>
          </a:p>
          <a:p>
            <a:endParaRPr lang="en-US" sz="1700" dirty="0"/>
          </a:p>
          <a:p>
            <a:r>
              <a:rPr lang="en-US" sz="1700" dirty="0" err="1"/>
              <a:t>C&amp;B</a:t>
            </a:r>
            <a:r>
              <a:rPr lang="en-US" sz="1700" dirty="0"/>
              <a:t> argued that it and the seller </a:t>
            </a:r>
            <a:r>
              <a:rPr lang="en-US" sz="1700" b="1" dirty="0"/>
              <a:t>intended</a:t>
            </a:r>
            <a:r>
              <a:rPr lang="en-US" sz="1700" dirty="0"/>
              <a:t> to effect a change to the purchase price and change an FOB price to a CFR price through the clause.  The pertinent portion of the clause shifted freight responsibility from </a:t>
            </a:r>
            <a:r>
              <a:rPr lang="en-US" sz="1700" dirty="0" err="1"/>
              <a:t>C&amp;B</a:t>
            </a:r>
            <a:r>
              <a:rPr lang="en-US" sz="1700" dirty="0"/>
              <a:t> to the seller</a:t>
            </a:r>
            <a:r>
              <a:rPr lang="en-US" sz="1700" b="1" dirty="0"/>
              <a:t>, but did not otherwise expressly change the terms of sale from FOB to cost and freight ("CFR") or provide for a reduction in the price of the goods</a:t>
            </a:r>
            <a:r>
              <a:rPr lang="en-US" sz="1700" dirty="0"/>
              <a:t>.</a:t>
            </a:r>
          </a:p>
          <a:p>
            <a:endParaRPr lang="en-US" sz="1700" dirty="0"/>
          </a:p>
          <a:p>
            <a:r>
              <a:rPr lang="en-US" sz="1800" dirty="0" err="1"/>
              <a:t>C&amp;B</a:t>
            </a:r>
            <a:r>
              <a:rPr lang="en-US" sz="1800" dirty="0"/>
              <a:t> paid the original FOB purchase price and claimed a deduction in the transaction value. Filed a protest which was denied, and went to court.</a:t>
            </a:r>
          </a:p>
          <a:p>
            <a:pPr marL="0" indent="0">
              <a:buNone/>
            </a:pPr>
            <a:endParaRPr lang="en-US" sz="1700" dirty="0"/>
          </a:p>
          <a:p>
            <a:pPr marL="0" indent="0">
              <a:buNone/>
            </a:pPr>
            <a:endParaRPr lang="en-US" sz="1700" dirty="0"/>
          </a:p>
          <a:p>
            <a:pPr marL="0" indent="0">
              <a:buNone/>
            </a:pPr>
            <a:endParaRPr lang="en-US" sz="1700"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9</a:t>
            </a:fld>
            <a:endParaRPr lang="en-US" dirty="0">
              <a:solidFill>
                <a:srgbClr val="002D72"/>
              </a:solidFill>
            </a:endParaRPr>
          </a:p>
        </p:txBody>
      </p:sp>
    </p:spTree>
    <p:extLst>
      <p:ext uri="{BB962C8B-B14F-4D97-AF65-F5344CB8AC3E}">
        <p14:creationId xmlns:p14="http://schemas.microsoft.com/office/powerpoint/2010/main" val="275946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Cutter &amp; Buck, Inc. v. United States</a:t>
            </a:r>
          </a:p>
        </p:txBody>
      </p:sp>
      <p:sp>
        <p:nvSpPr>
          <p:cNvPr id="4" name="Content Placeholder 3"/>
          <p:cNvSpPr>
            <a:spLocks noGrp="1"/>
          </p:cNvSpPr>
          <p:nvPr>
            <p:ph idx="1"/>
          </p:nvPr>
        </p:nvSpPr>
        <p:spPr>
          <a:xfrm>
            <a:off x="457199" y="971551"/>
            <a:ext cx="8283391" cy="3733800"/>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10</a:t>
            </a:fld>
            <a:endParaRPr lang="en-US" dirty="0">
              <a:solidFill>
                <a:srgbClr val="002D72"/>
              </a:solidFill>
            </a:endParaRPr>
          </a:p>
        </p:txBody>
      </p:sp>
      <p:sp>
        <p:nvSpPr>
          <p:cNvPr id="7" name="Rectangle 6"/>
          <p:cNvSpPr/>
          <p:nvPr/>
        </p:nvSpPr>
        <p:spPr>
          <a:xfrm>
            <a:off x="228600" y="819150"/>
            <a:ext cx="8686800" cy="3847207"/>
          </a:xfrm>
          <a:prstGeom prst="rect">
            <a:avLst/>
          </a:prstGeom>
        </p:spPr>
        <p:txBody>
          <a:bodyPr wrap="square">
            <a:spAutoFit/>
          </a:bodyPr>
          <a:lstStyle/>
          <a:p>
            <a:r>
              <a:rPr lang="en-US" sz="2000" dirty="0"/>
              <a:t>The statute authorizes the deduction of international freight charges from the "price actually paid or payable". 19 </a:t>
            </a:r>
            <a:r>
              <a:rPr lang="en-US" sz="2000" dirty="0" err="1"/>
              <a:t>U.S.C</a:t>
            </a:r>
            <a:r>
              <a:rPr lang="en-US" sz="2000" dirty="0"/>
              <a:t>. § </a:t>
            </a:r>
            <a:r>
              <a:rPr lang="en-US" sz="2000" dirty="0" err="1"/>
              <a:t>1401a</a:t>
            </a:r>
            <a:r>
              <a:rPr lang="en-US" sz="2000" dirty="0"/>
              <a:t>(b)(4). </a:t>
            </a:r>
          </a:p>
          <a:p>
            <a:endParaRPr lang="en-US" sz="2000" dirty="0"/>
          </a:p>
          <a:p>
            <a:r>
              <a:rPr lang="en-US" sz="2000" dirty="0"/>
              <a:t>The parties had agreed to the clause. They had not used a change in Incoterms.</a:t>
            </a:r>
          </a:p>
          <a:p>
            <a:endParaRPr lang="en-US" sz="2000" dirty="0"/>
          </a:p>
          <a:p>
            <a:r>
              <a:rPr lang="en-US" sz="1800" dirty="0"/>
              <a:t>The court held for </a:t>
            </a:r>
            <a:r>
              <a:rPr lang="en-US" sz="1800" dirty="0" err="1"/>
              <a:t>CBP</a:t>
            </a:r>
            <a:r>
              <a:rPr lang="en-US" sz="1800" dirty="0"/>
              <a:t>. Customs based its denial of the duty allowance on the fact that the terms of trade did not expressly change from FOB to CFR. </a:t>
            </a:r>
          </a:p>
          <a:p>
            <a:endParaRPr lang="en-US" sz="1800" dirty="0"/>
          </a:p>
          <a:p>
            <a:r>
              <a:rPr lang="en-US" sz="1800" dirty="0"/>
              <a:t>It also held “Incoterms help isolate the parties' intent, but they are not dispositive. The use or non-use of the CFR acronym does not guarantee a freight deduction unless the importer proves with sufficient formality (for instance, by including an explicit price reduction clause) that freight was actually included in the price that the importer paid for the imported merchandise.” </a:t>
            </a:r>
            <a:endParaRPr lang="en-US" dirty="0"/>
          </a:p>
        </p:txBody>
      </p:sp>
    </p:spTree>
    <p:extLst>
      <p:ext uri="{BB962C8B-B14F-4D97-AF65-F5344CB8AC3E}">
        <p14:creationId xmlns:p14="http://schemas.microsoft.com/office/powerpoint/2010/main" val="241420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Incoterms are </a:t>
            </a:r>
            <a:r>
              <a:rPr lang="en-US" i="1" dirty="0"/>
              <a:t>Supposed </a:t>
            </a:r>
            <a:r>
              <a:rPr lang="en-US" dirty="0"/>
              <a:t>to Do</a:t>
            </a:r>
          </a:p>
        </p:txBody>
      </p:sp>
      <p:sp>
        <p:nvSpPr>
          <p:cNvPr id="4" name="Content Placeholder 3"/>
          <p:cNvSpPr>
            <a:spLocks noGrp="1"/>
          </p:cNvSpPr>
          <p:nvPr>
            <p:ph idx="1"/>
          </p:nvPr>
        </p:nvSpPr>
        <p:spPr>
          <a:xfrm>
            <a:off x="457200" y="971550"/>
            <a:ext cx="8283391" cy="3698875"/>
          </a:xfrm>
        </p:spPr>
        <p:txBody>
          <a:bodyPr>
            <a:normAutofit lnSpcReduction="10000"/>
          </a:bodyPr>
          <a:lstStyle/>
          <a:p>
            <a:r>
              <a:rPr lang="en-US" b="1" dirty="0"/>
              <a:t>Obligations </a:t>
            </a:r>
            <a:r>
              <a:rPr lang="en-US" dirty="0"/>
              <a:t>- Who does what? </a:t>
            </a:r>
          </a:p>
          <a:p>
            <a:endParaRPr lang="en-US" dirty="0"/>
          </a:p>
          <a:p>
            <a:r>
              <a:rPr lang="en-US" b="1" dirty="0"/>
              <a:t>Risk </a:t>
            </a:r>
            <a:r>
              <a:rPr lang="en-US" dirty="0"/>
              <a:t>– Where and When the Seller Delivers the Goods.</a:t>
            </a:r>
          </a:p>
          <a:p>
            <a:endParaRPr lang="en-US" dirty="0"/>
          </a:p>
          <a:p>
            <a:pPr lvl="1"/>
            <a:r>
              <a:rPr lang="en-US" b="1" i="1" dirty="0"/>
              <a:t>Risk</a:t>
            </a:r>
            <a:r>
              <a:rPr lang="en-US" b="1" dirty="0"/>
              <a:t> </a:t>
            </a:r>
            <a:r>
              <a:rPr lang="en-US" dirty="0"/>
              <a:t>is the most litigated </a:t>
            </a:r>
            <a:r>
              <a:rPr lang="en-US" b="1" dirty="0"/>
              <a:t>Incoterm </a:t>
            </a:r>
            <a:r>
              <a:rPr lang="en-US" dirty="0"/>
              <a:t>problem.</a:t>
            </a:r>
          </a:p>
          <a:p>
            <a:endParaRPr lang="en-US" dirty="0"/>
          </a:p>
          <a:p>
            <a:r>
              <a:rPr lang="en-US" b="1" dirty="0"/>
              <a:t>Costs</a:t>
            </a:r>
            <a:r>
              <a:rPr lang="en-US" dirty="0"/>
              <a:t> – What party is responsible for which costs.</a:t>
            </a:r>
          </a:p>
          <a:p>
            <a:endParaRPr lang="en-US" dirty="0"/>
          </a:p>
          <a:p>
            <a:pPr lvl="1"/>
            <a:r>
              <a:rPr lang="en-US" b="1" i="1" dirty="0"/>
              <a:t>Cost</a:t>
            </a:r>
            <a:r>
              <a:rPr lang="en-US" b="1" dirty="0"/>
              <a:t> </a:t>
            </a:r>
            <a:r>
              <a:rPr lang="en-US" dirty="0"/>
              <a:t>is the </a:t>
            </a:r>
            <a:r>
              <a:rPr lang="en-US" i="1" dirty="0"/>
              <a:t>reason </a:t>
            </a:r>
            <a:r>
              <a:rPr lang="en-US" dirty="0"/>
              <a:t>for the most frequent misuse of </a:t>
            </a:r>
            <a:r>
              <a:rPr lang="en-US" b="1" dirty="0"/>
              <a:t>incoterms.</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11</a:t>
            </a:fld>
            <a:endParaRPr lang="en-US" dirty="0">
              <a:solidFill>
                <a:srgbClr val="002D72"/>
              </a:solidFill>
            </a:endParaRPr>
          </a:p>
        </p:txBody>
      </p:sp>
    </p:spTree>
    <p:extLst>
      <p:ext uri="{BB962C8B-B14F-4D97-AF65-F5344CB8AC3E}">
        <p14:creationId xmlns:p14="http://schemas.microsoft.com/office/powerpoint/2010/main" val="334585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Incoterms Do </a:t>
            </a:r>
            <a:r>
              <a:rPr lang="en-US" i="1" dirty="0"/>
              <a:t>Not </a:t>
            </a:r>
            <a:r>
              <a:rPr lang="en-US" dirty="0"/>
              <a:t>Do.</a:t>
            </a:r>
          </a:p>
        </p:txBody>
      </p:sp>
      <p:sp>
        <p:nvSpPr>
          <p:cNvPr id="4" name="Content Placeholder 3"/>
          <p:cNvSpPr>
            <a:spLocks noGrp="1"/>
          </p:cNvSpPr>
          <p:nvPr>
            <p:ph idx="1"/>
          </p:nvPr>
        </p:nvSpPr>
        <p:spPr>
          <a:xfrm>
            <a:off x="457199" y="971550"/>
            <a:ext cx="8610601" cy="3733800"/>
          </a:xfrm>
        </p:spPr>
        <p:txBody>
          <a:bodyPr>
            <a:normAutofit/>
          </a:bodyPr>
          <a:lstStyle/>
          <a:p>
            <a:pPr marL="457200" indent="-457200">
              <a:buFont typeface="+mj-lt"/>
              <a:buAutoNum type="arabicPeriod"/>
            </a:pPr>
            <a:r>
              <a:rPr lang="en-US" dirty="0"/>
              <a:t>Contract of Sale  - Is there one? </a:t>
            </a:r>
            <a:r>
              <a:rPr lang="en-US" i="1" dirty="0"/>
              <a:t>Who needs a lawyer?</a:t>
            </a:r>
          </a:p>
          <a:p>
            <a:pPr marL="457200" indent="-457200">
              <a:buFont typeface="+mj-lt"/>
              <a:buAutoNum type="arabicPeriod"/>
            </a:pPr>
            <a:r>
              <a:rPr lang="en-US" dirty="0"/>
              <a:t>The specifications for the goods sold. </a:t>
            </a:r>
            <a:r>
              <a:rPr lang="en-US" i="1" dirty="0"/>
              <a:t>Not my problem if it doesn’t work.</a:t>
            </a:r>
          </a:p>
          <a:p>
            <a:pPr marL="457200" indent="-457200">
              <a:buFont typeface="+mj-lt"/>
              <a:buAutoNum type="arabicPeriod"/>
            </a:pPr>
            <a:r>
              <a:rPr lang="en-US" dirty="0"/>
              <a:t>Payment - Time, place, method, and currency. </a:t>
            </a:r>
            <a:r>
              <a:rPr lang="en-US" i="1" dirty="0"/>
              <a:t>Figure out your own $$ issues</a:t>
            </a:r>
            <a:r>
              <a:rPr lang="en-US" dirty="0"/>
              <a:t>.</a:t>
            </a:r>
          </a:p>
          <a:p>
            <a:pPr marL="457200" indent="-457200">
              <a:buFont typeface="+mj-lt"/>
              <a:buAutoNum type="arabicPeriod"/>
            </a:pPr>
            <a:r>
              <a:rPr lang="en-US" dirty="0"/>
              <a:t>Remedies – </a:t>
            </a:r>
            <a:r>
              <a:rPr lang="en-US" i="1" dirty="0"/>
              <a:t>Its broke, but Incoterms won’t fix it.</a:t>
            </a:r>
          </a:p>
          <a:p>
            <a:pPr marL="457200" indent="-457200">
              <a:buFont typeface="+mj-lt"/>
              <a:buAutoNum type="arabicPeriod"/>
            </a:pPr>
            <a:r>
              <a:rPr lang="en-US" dirty="0"/>
              <a:t>Effect of Tariffs – </a:t>
            </a:r>
            <a:r>
              <a:rPr lang="en-US" i="1" dirty="0"/>
              <a:t>Hah! Good luck with those 301 duties.</a:t>
            </a:r>
          </a:p>
          <a:p>
            <a:pPr marL="457200" indent="-457200">
              <a:buFont typeface="+mj-lt"/>
              <a:buAutoNum type="arabicPeriod"/>
            </a:pPr>
            <a:r>
              <a:rPr lang="en-US" dirty="0"/>
              <a:t>Consequences of Contract Breach. </a:t>
            </a:r>
            <a:r>
              <a:rPr lang="en-US" i="1" dirty="0"/>
              <a:t>You don’t like paying 25% more…too bad.</a:t>
            </a:r>
          </a:p>
          <a:p>
            <a:pPr marL="457200" indent="-457200">
              <a:buFont typeface="+mj-lt"/>
              <a:buAutoNum type="arabicPeriod"/>
            </a:pPr>
            <a:r>
              <a:rPr lang="en-US" dirty="0"/>
              <a:t>Import/Export Prohibitions – </a:t>
            </a:r>
            <a:r>
              <a:rPr lang="en-US" i="1" dirty="0"/>
              <a:t>It isn’t going to or coming from Cuba.</a:t>
            </a:r>
          </a:p>
          <a:p>
            <a:pPr marL="457200" indent="-457200">
              <a:buFont typeface="+mj-lt"/>
              <a:buAutoNum type="arabicPeriod"/>
            </a:pPr>
            <a:r>
              <a:rPr lang="en-US" dirty="0"/>
              <a:t>Force Majeure – </a:t>
            </a:r>
            <a:r>
              <a:rPr lang="en-US" i="1" dirty="0"/>
              <a:t>Sorry your stuff got seized.</a:t>
            </a:r>
          </a:p>
          <a:p>
            <a:pPr marL="457200" indent="-457200">
              <a:buFont typeface="+mj-lt"/>
              <a:buAutoNum type="arabicPeriod"/>
            </a:pPr>
            <a:r>
              <a:rPr lang="en-US" dirty="0"/>
              <a:t>Intellectual Property Rights – </a:t>
            </a:r>
            <a:r>
              <a:rPr lang="en-US" i="1" dirty="0"/>
              <a:t>No, that’s not a Nike Swoosh.</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12</a:t>
            </a:fld>
            <a:endParaRPr lang="en-US" dirty="0">
              <a:solidFill>
                <a:srgbClr val="002D72"/>
              </a:solidFill>
            </a:endParaRPr>
          </a:p>
        </p:txBody>
      </p:sp>
    </p:spTree>
    <p:extLst>
      <p:ext uri="{BB962C8B-B14F-4D97-AF65-F5344CB8AC3E}">
        <p14:creationId xmlns:p14="http://schemas.microsoft.com/office/powerpoint/2010/main" val="404670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305798" cy="1066796"/>
          </a:xfrm>
        </p:spPr>
        <p:txBody>
          <a:bodyPr/>
          <a:lstStyle/>
          <a:p>
            <a:r>
              <a:rPr lang="en-US" dirty="0" err="1"/>
              <a:t>PROs</a:t>
            </a:r>
            <a:r>
              <a:rPr lang="en-US" dirty="0"/>
              <a:t> - Incoterms and Contract Problems</a:t>
            </a:r>
          </a:p>
        </p:txBody>
      </p:sp>
      <p:sp>
        <p:nvSpPr>
          <p:cNvPr id="4" name="Content Placeholder 3"/>
          <p:cNvSpPr>
            <a:spLocks noGrp="1"/>
          </p:cNvSpPr>
          <p:nvPr>
            <p:ph idx="1"/>
          </p:nvPr>
        </p:nvSpPr>
        <p:spPr>
          <a:xfrm>
            <a:off x="457199" y="819150"/>
            <a:ext cx="8283391" cy="3886201"/>
          </a:xfrm>
        </p:spPr>
        <p:txBody>
          <a:bodyPr>
            <a:normAutofit lnSpcReduction="10000"/>
          </a:bodyPr>
          <a:lstStyle/>
          <a:p>
            <a:pPr marL="0" indent="0">
              <a:buNone/>
            </a:pPr>
            <a:r>
              <a:rPr lang="en-US" dirty="0"/>
              <a:t>If you use the wrong </a:t>
            </a:r>
            <a:r>
              <a:rPr lang="en-US" b="1" dirty="0"/>
              <a:t>Incoterm</a:t>
            </a:r>
            <a:r>
              <a:rPr lang="en-US" dirty="0"/>
              <a:t> when you write your </a:t>
            </a:r>
            <a:r>
              <a:rPr lang="en-US" b="1" dirty="0"/>
              <a:t>Contract</a:t>
            </a:r>
            <a:r>
              <a:rPr lang="en-US" dirty="0"/>
              <a:t> you might end up being a “PRO”– </a:t>
            </a:r>
          </a:p>
          <a:p>
            <a:pPr marL="0" indent="0">
              <a:buNone/>
            </a:pPr>
            <a:endParaRPr lang="en-US" dirty="0"/>
          </a:p>
          <a:p>
            <a:r>
              <a:rPr lang="en-US" dirty="0"/>
              <a:t>You may </a:t>
            </a:r>
            <a:r>
              <a:rPr lang="en-US" b="1" dirty="0"/>
              <a:t>Possess</a:t>
            </a:r>
            <a:r>
              <a:rPr lang="en-US" dirty="0"/>
              <a:t> goods you are neither Responsible for nor Own.</a:t>
            </a:r>
          </a:p>
          <a:p>
            <a:endParaRPr lang="en-US" dirty="0"/>
          </a:p>
          <a:p>
            <a:r>
              <a:rPr lang="en-US" dirty="0"/>
              <a:t>And you may be </a:t>
            </a:r>
            <a:r>
              <a:rPr lang="en-US" b="1" dirty="0"/>
              <a:t>Responsible</a:t>
            </a:r>
            <a:r>
              <a:rPr lang="en-US" dirty="0"/>
              <a:t> for goods you neither Own nor Possess.</a:t>
            </a:r>
          </a:p>
          <a:p>
            <a:endParaRPr lang="en-US" dirty="0"/>
          </a:p>
          <a:p>
            <a:r>
              <a:rPr lang="en-US" dirty="0"/>
              <a:t>Or you may </a:t>
            </a:r>
            <a:r>
              <a:rPr lang="en-US" b="1" dirty="0"/>
              <a:t>Own</a:t>
            </a:r>
            <a:r>
              <a:rPr lang="en-US" dirty="0"/>
              <a:t> goods you neither Possess nor are Responsible for.</a:t>
            </a:r>
          </a:p>
          <a:p>
            <a:endParaRPr lang="en-US" dirty="0"/>
          </a:p>
          <a:p>
            <a:pPr marL="0" indent="0">
              <a:buNone/>
            </a:pPr>
            <a:r>
              <a:rPr lang="en-US" dirty="0"/>
              <a:t>And you never intended any of that. Which is why some </a:t>
            </a:r>
            <a:r>
              <a:rPr lang="en-US" dirty="0" err="1"/>
              <a:t>PROs</a:t>
            </a:r>
            <a:r>
              <a:rPr lang="en-US" dirty="0"/>
              <a:t> often end up hiring lawyers….So let us review some litigated mistakes.</a:t>
            </a:r>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13</a:t>
            </a:fld>
            <a:endParaRPr lang="en-US" dirty="0">
              <a:solidFill>
                <a:srgbClr val="002D72"/>
              </a:solidFill>
            </a:endParaRPr>
          </a:p>
        </p:txBody>
      </p:sp>
    </p:spTree>
    <p:extLst>
      <p:ext uri="{BB962C8B-B14F-4D97-AF65-F5344CB8AC3E}">
        <p14:creationId xmlns:p14="http://schemas.microsoft.com/office/powerpoint/2010/main" val="286153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Common/Repeated Incoterm Mistakes</a:t>
            </a:r>
          </a:p>
        </p:txBody>
      </p:sp>
      <p:sp>
        <p:nvSpPr>
          <p:cNvPr id="4" name="Content Placeholder 3"/>
          <p:cNvSpPr>
            <a:spLocks noGrp="1"/>
          </p:cNvSpPr>
          <p:nvPr>
            <p:ph idx="1"/>
          </p:nvPr>
        </p:nvSpPr>
        <p:spPr>
          <a:xfrm>
            <a:off x="457199" y="971551"/>
            <a:ext cx="8283391" cy="3733800"/>
          </a:xfrm>
        </p:spPr>
        <p:txBody>
          <a:bodyPr>
            <a:normAutofit fontScale="92500" lnSpcReduction="20000"/>
          </a:bodyPr>
          <a:lstStyle/>
          <a:p>
            <a:endParaRPr lang="en-US" dirty="0"/>
          </a:p>
          <a:p>
            <a:pPr marL="0" indent="0">
              <a:buNone/>
            </a:pPr>
            <a:r>
              <a:rPr lang="en-US" dirty="0"/>
              <a:t>“PRO” Move - Sellers who only transfer title (ownership) in goods upon payment while trying to offload the cost and responsibility of delivery as soon as possible.</a:t>
            </a:r>
          </a:p>
          <a:p>
            <a:endParaRPr lang="en-US" b="1" dirty="0"/>
          </a:p>
          <a:p>
            <a:pPr marL="0" indent="0">
              <a:buNone/>
            </a:pPr>
            <a:r>
              <a:rPr lang="en-US" dirty="0"/>
              <a:t>Mistakenly considering that incoterms constitute </a:t>
            </a:r>
            <a:r>
              <a:rPr lang="en-US" b="1" dirty="0"/>
              <a:t>an entire contract of sale </a:t>
            </a:r>
            <a:r>
              <a:rPr lang="en-US" dirty="0"/>
              <a:t>rather than being a part of it.</a:t>
            </a:r>
          </a:p>
          <a:p>
            <a:endParaRPr lang="en-US" dirty="0"/>
          </a:p>
          <a:p>
            <a:pPr marL="0" indent="0">
              <a:buNone/>
            </a:pPr>
            <a:r>
              <a:rPr lang="en-US" dirty="0"/>
              <a:t>Mistakenly viewing incoterms </a:t>
            </a:r>
            <a:r>
              <a:rPr lang="en-US" b="1" dirty="0"/>
              <a:t>as contracts of carriage </a:t>
            </a:r>
            <a:r>
              <a:rPr lang="en-US" dirty="0"/>
              <a:t>rather than forming part of a </a:t>
            </a:r>
            <a:r>
              <a:rPr lang="en-US" b="1" dirty="0"/>
              <a:t>contract of sale</a:t>
            </a:r>
            <a:r>
              <a:rPr lang="en-US" dirty="0"/>
              <a:t>. The contract of sale is necessarily between the Seller and the Buyer. </a:t>
            </a:r>
          </a:p>
          <a:p>
            <a:endParaRPr lang="en-US" dirty="0"/>
          </a:p>
          <a:p>
            <a:pPr marL="0" indent="0">
              <a:buNone/>
            </a:pPr>
            <a:r>
              <a:rPr lang="en-US" dirty="0"/>
              <a:t>Mistakenly applying incoterms </a:t>
            </a:r>
            <a:r>
              <a:rPr lang="en-US" b="1" dirty="0"/>
              <a:t>to intangible goods </a:t>
            </a:r>
            <a:r>
              <a:rPr lang="en-US" dirty="0"/>
              <a:t>such as software, irrespective of whether that intangible good accompanies a physical commodity.</a:t>
            </a:r>
          </a:p>
          <a:p>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14</a:t>
            </a:fld>
            <a:endParaRPr lang="en-US" dirty="0">
              <a:solidFill>
                <a:srgbClr val="002D72"/>
              </a:solidFill>
            </a:endParaRPr>
          </a:p>
        </p:txBody>
      </p:sp>
    </p:spTree>
    <p:extLst>
      <p:ext uri="{BB962C8B-B14F-4D97-AF65-F5344CB8AC3E}">
        <p14:creationId xmlns:p14="http://schemas.microsoft.com/office/powerpoint/2010/main" val="296472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Common/Repeated Incoterm Mistakes</a:t>
            </a:r>
          </a:p>
        </p:txBody>
      </p:sp>
      <p:sp>
        <p:nvSpPr>
          <p:cNvPr id="4" name="Content Placeholder 3"/>
          <p:cNvSpPr>
            <a:spLocks noGrp="1"/>
          </p:cNvSpPr>
          <p:nvPr>
            <p:ph idx="1"/>
          </p:nvPr>
        </p:nvSpPr>
        <p:spPr>
          <a:xfrm>
            <a:off x="457199" y="1047751"/>
            <a:ext cx="8283391" cy="3657600"/>
          </a:xfrm>
        </p:spPr>
        <p:txBody>
          <a:bodyPr/>
          <a:lstStyle/>
          <a:p>
            <a:pPr marL="0" indent="0">
              <a:buNone/>
            </a:pPr>
            <a:r>
              <a:rPr lang="en-US" dirty="0"/>
              <a:t>Purchasing teams who use their standard terms and conditions for sales contract </a:t>
            </a:r>
            <a:r>
              <a:rPr lang="en-US" b="1" dirty="0"/>
              <a:t>without reconciling those terms to the incoterm</a:t>
            </a:r>
            <a:r>
              <a:rPr lang="en-US" dirty="0"/>
              <a:t>. </a:t>
            </a:r>
          </a:p>
          <a:p>
            <a:endParaRPr lang="en-US" dirty="0"/>
          </a:p>
          <a:p>
            <a:pPr marL="0" indent="0">
              <a:buNone/>
            </a:pPr>
            <a:r>
              <a:rPr lang="en-US" dirty="0"/>
              <a:t>PRO Move - The title transfer provision of the contract and the documentary requirements for title delivery or the period of time for payment did not conform to the relevant incoterm. </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15</a:t>
            </a:fld>
            <a:endParaRPr lang="en-US" dirty="0">
              <a:solidFill>
                <a:srgbClr val="002D72"/>
              </a:solidFill>
            </a:endParaRPr>
          </a:p>
        </p:txBody>
      </p:sp>
    </p:spTree>
    <p:extLst>
      <p:ext uri="{BB962C8B-B14F-4D97-AF65-F5344CB8AC3E}">
        <p14:creationId xmlns:p14="http://schemas.microsoft.com/office/powerpoint/2010/main" val="289334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Incoterm Errors/Risks - FOB</a:t>
            </a:r>
          </a:p>
        </p:txBody>
      </p:sp>
      <p:sp>
        <p:nvSpPr>
          <p:cNvPr id="4" name="Content Placeholder 3"/>
          <p:cNvSpPr>
            <a:spLocks noGrp="1"/>
          </p:cNvSpPr>
          <p:nvPr>
            <p:ph idx="1"/>
          </p:nvPr>
        </p:nvSpPr>
        <p:spPr>
          <a:xfrm>
            <a:off x="457199" y="895350"/>
            <a:ext cx="8283391" cy="3962399"/>
          </a:xfrm>
        </p:spPr>
        <p:txBody>
          <a:bodyPr>
            <a:normAutofit/>
          </a:bodyPr>
          <a:lstStyle/>
          <a:p>
            <a:pPr marL="408141" lvl="1" indent="0">
              <a:buNone/>
            </a:pPr>
            <a:r>
              <a:rPr lang="en-US" sz="3300" dirty="0"/>
              <a:t>Sometimes the port of destination is erroneously given. </a:t>
            </a:r>
          </a:p>
          <a:p>
            <a:pPr marL="408141" lvl="1" indent="0">
              <a:buNone/>
            </a:pPr>
            <a:r>
              <a:rPr lang="en-US" sz="3300" dirty="0"/>
              <a:t>Or FOB “Port City” and there are multiple ports near that city.</a:t>
            </a:r>
          </a:p>
          <a:p>
            <a:pPr marL="306106" lvl="1" indent="-306106">
              <a:buFont typeface="Arial" panose="020B0604020202020204" pitchFamily="34" charset="0"/>
              <a:buChar char="•"/>
            </a:pPr>
            <a:endParaRPr lang="en-US" sz="2400" b="1" dirty="0">
              <a:latin typeface="+mj-lt"/>
            </a:endParaRPr>
          </a:p>
          <a:p>
            <a:pPr marL="0" lvl="1" indent="0">
              <a:buNone/>
            </a:pPr>
            <a:r>
              <a:rPr lang="en-US" sz="2400" b="1" dirty="0">
                <a:latin typeface="+mj-lt"/>
              </a:rPr>
              <a:t>FAS and FOB incoterms </a:t>
            </a:r>
            <a:r>
              <a:rPr lang="en-US" sz="2400" dirty="0">
                <a:latin typeface="+mj-lt"/>
              </a:rPr>
              <a:t>should state </a:t>
            </a:r>
            <a:r>
              <a:rPr lang="en-US" sz="2400" b="1" u="sng" dirty="0">
                <a:latin typeface="+mj-lt"/>
              </a:rPr>
              <a:t>the port of shipment</a:t>
            </a:r>
            <a:r>
              <a:rPr lang="en-US" sz="2400" b="1" dirty="0">
                <a:latin typeface="+mj-lt"/>
              </a:rPr>
              <a:t> </a:t>
            </a:r>
            <a:r>
              <a:rPr lang="en-US" sz="2400" dirty="0">
                <a:latin typeface="+mj-lt"/>
              </a:rPr>
              <a:t>for transportation risks between the parties. </a:t>
            </a:r>
          </a:p>
          <a:p>
            <a:pPr marL="306106" lvl="1" indent="-306106">
              <a:buFont typeface="Arial" panose="020B0604020202020204" pitchFamily="34" charset="0"/>
              <a:buChar char="•"/>
            </a:pPr>
            <a:endParaRPr lang="en-US" sz="2400" dirty="0">
              <a:latin typeface="+mj-lt"/>
            </a:endParaRPr>
          </a:p>
          <a:p>
            <a:pPr marL="306106" lvl="1" indent="-306106">
              <a:buFont typeface="Arial" panose="020B0604020202020204" pitchFamily="34" charset="0"/>
              <a:buChar char="•"/>
            </a:pPr>
            <a:endParaRPr lang="en-US" dirty="0">
              <a:latin typeface="+mj-lt"/>
            </a:endParaRPr>
          </a:p>
          <a:p>
            <a:endParaRPr lang="en-US" sz="2400" dirty="0">
              <a:latin typeface="+mj-lt"/>
            </a:endParaRPr>
          </a:p>
          <a:p>
            <a:pPr marL="408141" lvl="1" indent="0">
              <a:buNone/>
            </a:pPr>
            <a:endParaRPr lang="en-US" dirty="0">
              <a:latin typeface="+mj-lt"/>
            </a:endParaRPr>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16</a:t>
            </a:fld>
            <a:endParaRPr lang="en-US" dirty="0">
              <a:solidFill>
                <a:srgbClr val="002D72"/>
              </a:solidFill>
            </a:endParaRPr>
          </a:p>
        </p:txBody>
      </p:sp>
    </p:spTree>
    <p:extLst>
      <p:ext uri="{BB962C8B-B14F-4D97-AF65-F5344CB8AC3E}">
        <p14:creationId xmlns:p14="http://schemas.microsoft.com/office/powerpoint/2010/main" val="59602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Confusing shipment/delivery references - FOB</a:t>
            </a:r>
          </a:p>
        </p:txBody>
      </p:sp>
      <p:sp>
        <p:nvSpPr>
          <p:cNvPr id="4" name="Content Placeholder 3"/>
          <p:cNvSpPr>
            <a:spLocks noGrp="1"/>
          </p:cNvSpPr>
          <p:nvPr>
            <p:ph idx="1"/>
          </p:nvPr>
        </p:nvSpPr>
        <p:spPr>
          <a:xfrm>
            <a:off x="457199" y="895351"/>
            <a:ext cx="8283391" cy="3810000"/>
          </a:xfrm>
        </p:spPr>
        <p:txBody>
          <a:bodyPr/>
          <a:lstStyle/>
          <a:p>
            <a:pPr marL="0" lvl="1" indent="0">
              <a:buNone/>
            </a:pPr>
            <a:r>
              <a:rPr lang="en-US" sz="2000" b="1" dirty="0"/>
              <a:t>FOB</a:t>
            </a:r>
            <a:r>
              <a:rPr lang="en-US" sz="2000" dirty="0"/>
              <a:t> should be used for </a:t>
            </a:r>
            <a:r>
              <a:rPr lang="en-US" sz="2000" b="1" dirty="0"/>
              <a:t>non-containerized ocean freight shipments</a:t>
            </a:r>
            <a:r>
              <a:rPr lang="en-US" sz="2000" dirty="0"/>
              <a:t>, but company uses it for containerized goods.</a:t>
            </a:r>
          </a:p>
          <a:p>
            <a:pPr marL="0" lvl="1" indent="0">
              <a:buNone/>
            </a:pPr>
            <a:endParaRPr lang="en-US" sz="2000" dirty="0"/>
          </a:p>
          <a:p>
            <a:pPr lvl="1"/>
            <a:r>
              <a:rPr lang="en-US" sz="2000" dirty="0"/>
              <a:t>The parties contract for </a:t>
            </a:r>
            <a:r>
              <a:rPr lang="en-US" sz="2000" b="1" dirty="0"/>
              <a:t>FOB</a:t>
            </a:r>
            <a:r>
              <a:rPr lang="en-US" sz="2000" dirty="0"/>
              <a:t> …. for an air shipment.</a:t>
            </a:r>
          </a:p>
          <a:p>
            <a:pPr marL="408141" lvl="1" indent="0">
              <a:buNone/>
            </a:pPr>
            <a:endParaRPr lang="en-US" sz="2000" dirty="0"/>
          </a:p>
          <a:p>
            <a:pPr marL="408141" lvl="1" indent="0">
              <a:buNone/>
            </a:pPr>
            <a:r>
              <a:rPr lang="en-US" sz="2000" b="1" dirty="0"/>
              <a:t>Risks</a:t>
            </a:r>
            <a:r>
              <a:rPr lang="en-US" sz="2000" dirty="0"/>
              <a:t> – Under </a:t>
            </a:r>
            <a:r>
              <a:rPr lang="en-US" sz="2000" b="1" dirty="0"/>
              <a:t>FOB</a:t>
            </a:r>
            <a:r>
              <a:rPr lang="en-US" sz="2000" dirty="0"/>
              <a:t>, risk is officially transferred when the cargo is loaded on board the vessel. However, shippers hand over the cargo to the carrier at the terminal where it awaits to be loaded. </a:t>
            </a:r>
            <a:r>
              <a:rPr lang="en-US" sz="2000" b="1" dirty="0"/>
              <a:t>Any damage is technically still the shipper’s responsibility and the shipper’s insurance should also cover this portion of the process</a:t>
            </a:r>
            <a:r>
              <a:rPr lang="en-US" sz="2000" dirty="0"/>
              <a:t>.</a:t>
            </a:r>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17</a:t>
            </a:fld>
            <a:endParaRPr lang="en-US" dirty="0">
              <a:solidFill>
                <a:srgbClr val="002D72"/>
              </a:solidFill>
            </a:endParaRPr>
          </a:p>
        </p:txBody>
      </p:sp>
    </p:spTree>
    <p:extLst>
      <p:ext uri="{BB962C8B-B14F-4D97-AF65-F5344CB8AC3E}">
        <p14:creationId xmlns:p14="http://schemas.microsoft.com/office/powerpoint/2010/main" val="290087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Explosions at Port of </a:t>
            </a:r>
            <a:r>
              <a:rPr lang="en-US" dirty="0" err="1"/>
              <a:t>Tanjin</a:t>
            </a:r>
            <a:r>
              <a:rPr lang="en-US" dirty="0"/>
              <a:t> – FOB Answer</a:t>
            </a:r>
          </a:p>
        </p:txBody>
      </p:sp>
      <p:sp>
        <p:nvSpPr>
          <p:cNvPr id="4" name="Content Placeholder 3"/>
          <p:cNvSpPr>
            <a:spLocks noGrp="1"/>
          </p:cNvSpPr>
          <p:nvPr>
            <p:ph idx="1"/>
          </p:nvPr>
        </p:nvSpPr>
        <p:spPr>
          <a:xfrm>
            <a:off x="457199" y="819151"/>
            <a:ext cx="8283391" cy="4191000"/>
          </a:xfrm>
        </p:spPr>
        <p:txBody>
          <a:bodyPr>
            <a:normAutofit fontScale="85000" lnSpcReduction="10000"/>
          </a:bodyPr>
          <a:lstStyle/>
          <a:p>
            <a:r>
              <a:rPr lang="en-US" dirty="0"/>
              <a:t>Risk of loss passes only after the product has been loaded onto the vessel. </a:t>
            </a:r>
          </a:p>
          <a:p>
            <a:r>
              <a:rPr lang="en-US" dirty="0"/>
              <a:t>The FOB answer is that the Chinese factory has the risk of loss. But….</a:t>
            </a:r>
          </a:p>
          <a:p>
            <a:endParaRPr lang="en-US" dirty="0"/>
          </a:p>
          <a:p>
            <a:pPr marL="0" indent="0">
              <a:buNone/>
            </a:pPr>
            <a:r>
              <a:rPr lang="en-US" b="1" dirty="0"/>
              <a:t>Further Problem:  </a:t>
            </a:r>
            <a:r>
              <a:rPr lang="en-US" dirty="0"/>
              <a:t>As you all know, Chinese factories almost </a:t>
            </a:r>
            <a:r>
              <a:rPr lang="en-US" b="1" dirty="0"/>
              <a:t>never</a:t>
            </a:r>
            <a:r>
              <a:rPr lang="en-US" dirty="0"/>
              <a:t> have insurance between when the product leaves their factory and when it is loaded on the vessel. </a:t>
            </a:r>
          </a:p>
          <a:p>
            <a:pPr marL="0" indent="0">
              <a:buNone/>
            </a:pPr>
            <a:endParaRPr lang="en-US" dirty="0"/>
          </a:p>
          <a:p>
            <a:pPr marL="0" indent="0">
              <a:buNone/>
            </a:pPr>
            <a:r>
              <a:rPr lang="en-US" dirty="0"/>
              <a:t>The solution to this problem is use the right shipping term. </a:t>
            </a:r>
          </a:p>
          <a:p>
            <a:pPr marL="0" indent="0">
              <a:buNone/>
            </a:pPr>
            <a:endParaRPr lang="en-US" dirty="0"/>
          </a:p>
          <a:p>
            <a:pPr marL="0" indent="0">
              <a:buNone/>
            </a:pPr>
            <a:r>
              <a:rPr lang="en-US" dirty="0"/>
              <a:t>Under </a:t>
            </a:r>
            <a:r>
              <a:rPr lang="en-US" b="1" dirty="0" err="1"/>
              <a:t>FCA</a:t>
            </a:r>
            <a:r>
              <a:rPr lang="en-US" dirty="0"/>
              <a:t> Incoterm, risk of loss passes when the shipment is put into the carrier’s custody. Does not matter where the carrier takes delivery – whether at the factory or at the port.</a:t>
            </a:r>
          </a:p>
          <a:p>
            <a:pPr marL="0" indent="0">
              <a:buNone/>
            </a:pPr>
            <a:r>
              <a:rPr lang="en-US" dirty="0"/>
              <a:t>The buyer can be certain where risk of loss passes, that it has obtained the appropriate insurance, and the issue of insurance is not left to the seller.</a:t>
            </a:r>
          </a:p>
          <a:p>
            <a:pPr marL="0" indent="0">
              <a:buNone/>
            </a:pPr>
            <a:endParaRPr lang="en-US" dirty="0"/>
          </a:p>
          <a:p>
            <a:pPr marL="0" indent="0">
              <a:buNone/>
            </a:pPr>
            <a:r>
              <a:rPr lang="en-US" dirty="0"/>
              <a:t>So, have you recommended </a:t>
            </a:r>
            <a:r>
              <a:rPr lang="en-US" dirty="0" err="1"/>
              <a:t>FCA</a:t>
            </a:r>
            <a:r>
              <a:rPr lang="en-US" dirty="0"/>
              <a:t> recently to a company instead of FOB – and explained why.</a:t>
            </a:r>
          </a:p>
        </p:txBody>
      </p:sp>
      <p:sp>
        <p:nvSpPr>
          <p:cNvPr id="5" name="Slide Number Placeholder 4"/>
          <p:cNvSpPr>
            <a:spLocks noGrp="1"/>
          </p:cNvSpPr>
          <p:nvPr>
            <p:ph type="sldNum" sz="quarter" idx="12"/>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18</a:t>
            </a:fld>
            <a:endParaRPr lang="en-US" dirty="0">
              <a:solidFill>
                <a:srgbClr val="002D72"/>
              </a:solidFill>
            </a:endParaRPr>
          </a:p>
        </p:txBody>
      </p:sp>
    </p:spTree>
    <p:extLst>
      <p:ext uri="{BB962C8B-B14F-4D97-AF65-F5344CB8AC3E}">
        <p14:creationId xmlns:p14="http://schemas.microsoft.com/office/powerpoint/2010/main" val="75280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05798" cy="914396"/>
          </a:xfrm>
        </p:spPr>
        <p:txBody>
          <a:bodyPr/>
          <a:lstStyle/>
          <a:p>
            <a:r>
              <a:rPr lang="en-US" sz="2000" dirty="0"/>
              <a:t>Problem: Explosions at Port of </a:t>
            </a:r>
            <a:r>
              <a:rPr lang="en-US" sz="2000" dirty="0" err="1"/>
              <a:t>Tanjin</a:t>
            </a:r>
            <a:r>
              <a:rPr lang="en-US" sz="2000" dirty="0"/>
              <a:t>-  $1 billion (</a:t>
            </a:r>
            <a:r>
              <a:rPr lang="en-US" sz="2000" dirty="0" err="1"/>
              <a:t>approx</a:t>
            </a:r>
            <a:r>
              <a:rPr lang="en-US" sz="2000" dirty="0"/>
              <a:t>) in commercial loss</a:t>
            </a:r>
          </a:p>
        </p:txBody>
      </p:sp>
      <p:sp>
        <p:nvSpPr>
          <p:cNvPr id="4" name="Content Placeholder 3"/>
          <p:cNvSpPr>
            <a:spLocks noGrp="1"/>
          </p:cNvSpPr>
          <p:nvPr>
            <p:ph idx="1"/>
          </p:nvPr>
        </p:nvSpPr>
        <p:spPr>
          <a:xfrm>
            <a:off x="457199" y="1047750"/>
            <a:ext cx="8283391" cy="3886199"/>
          </a:xfrm>
        </p:spPr>
        <p:txBody>
          <a:bodyPr>
            <a:normAutofit fontScale="92500" lnSpcReduction="10000"/>
          </a:bodyPr>
          <a:lstStyle/>
          <a:p>
            <a:r>
              <a:rPr lang="en-US" dirty="0"/>
              <a:t>On August 12, 2015, a series of explosions killed 173 people and injured hundreds of others at a container storage station at the Port of </a:t>
            </a:r>
            <a:r>
              <a:rPr lang="en-US" dirty="0" err="1"/>
              <a:t>Tanjin</a:t>
            </a:r>
            <a:r>
              <a:rPr lang="en-US" dirty="0"/>
              <a:t> (10</a:t>
            </a:r>
            <a:r>
              <a:rPr lang="en-US" baseline="30000" dirty="0"/>
              <a:t>th</a:t>
            </a:r>
            <a:r>
              <a:rPr lang="en-US" dirty="0"/>
              <a:t> largest in the world) It was caused by an overheated container of dry nitrocellulose that was the cause of the initial explosion. The final casualty report was 165 deaths, 8 missing, and 798 non-fatal injuries.</a:t>
            </a:r>
          </a:p>
          <a:p>
            <a:pPr marL="0" indent="0">
              <a:buNone/>
            </a:pPr>
            <a:endParaRPr lang="en-US" dirty="0"/>
          </a:p>
          <a:p>
            <a:r>
              <a:rPr lang="en-US" dirty="0"/>
              <a:t>There were many containers at the facility. Tianjin is one of China’s biggest automobile shipping ports and a gateway to the northern parts of the country. The insurance loss estimate was 3.3 billion.</a:t>
            </a:r>
          </a:p>
          <a:p>
            <a:endParaRPr lang="en-US" dirty="0"/>
          </a:p>
          <a:p>
            <a:r>
              <a:rPr lang="en-US" dirty="0"/>
              <a:t>Who has the risk of loss from when the product leaves the Chinese factory until it is loaded onto the ship (while it is at a storage facility at the port)? </a:t>
            </a:r>
          </a:p>
          <a:p>
            <a:pPr marL="0" indent="0">
              <a:buNone/>
            </a:pPr>
            <a:r>
              <a:rPr lang="en-US" dirty="0"/>
              <a:t>	-Was it the seller or the buyer of the goods? </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a:t>
            </a:fld>
            <a:endParaRPr lang="en-US" dirty="0">
              <a:solidFill>
                <a:srgbClr val="002D72"/>
              </a:solidFill>
            </a:endParaRPr>
          </a:p>
        </p:txBody>
      </p:sp>
    </p:spTree>
    <p:extLst>
      <p:ext uri="{BB962C8B-B14F-4D97-AF65-F5344CB8AC3E}">
        <p14:creationId xmlns:p14="http://schemas.microsoft.com/office/powerpoint/2010/main" val="291665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458200" cy="1371600"/>
          </a:xfrm>
        </p:spPr>
        <p:txBody>
          <a:bodyPr/>
          <a:lstStyle/>
          <a:p>
            <a:r>
              <a:rPr lang="en-US" sz="2800" dirty="0" err="1"/>
              <a:t>FCA</a:t>
            </a:r>
            <a:r>
              <a:rPr lang="en-US" sz="2800" dirty="0"/>
              <a:t>, </a:t>
            </a:r>
            <a:r>
              <a:rPr lang="en-US" sz="2800" dirty="0" err="1"/>
              <a:t>CPT</a:t>
            </a:r>
            <a:r>
              <a:rPr lang="en-US" sz="2800" dirty="0"/>
              <a:t> and CIP : Confusing shipment or delivery references</a:t>
            </a:r>
            <a:br>
              <a:rPr lang="en-US" dirty="0"/>
            </a:br>
            <a:endParaRPr lang="en-US" dirty="0"/>
          </a:p>
        </p:txBody>
      </p:sp>
      <p:sp>
        <p:nvSpPr>
          <p:cNvPr id="4" name="Content Placeholder 3"/>
          <p:cNvSpPr>
            <a:spLocks noGrp="1"/>
          </p:cNvSpPr>
          <p:nvPr>
            <p:ph idx="1"/>
          </p:nvPr>
        </p:nvSpPr>
        <p:spPr>
          <a:xfrm>
            <a:off x="457200" y="971550"/>
            <a:ext cx="8283391" cy="4038599"/>
          </a:xfrm>
        </p:spPr>
        <p:txBody>
          <a:bodyPr>
            <a:noAutofit/>
          </a:bodyPr>
          <a:lstStyle/>
          <a:p>
            <a:pPr marL="0" lvl="1" indent="0">
              <a:buNone/>
            </a:pPr>
            <a:r>
              <a:rPr lang="en-US" b="1" dirty="0" err="1"/>
              <a:t>FCA</a:t>
            </a:r>
            <a:r>
              <a:rPr lang="en-US" b="1" dirty="0"/>
              <a:t>, </a:t>
            </a:r>
            <a:r>
              <a:rPr lang="en-US" b="1" dirty="0" err="1"/>
              <a:t>CPT</a:t>
            </a:r>
            <a:r>
              <a:rPr lang="en-US" b="1" dirty="0"/>
              <a:t> </a:t>
            </a:r>
            <a:r>
              <a:rPr lang="en-US" dirty="0"/>
              <a:t>and </a:t>
            </a:r>
            <a:r>
              <a:rPr lang="en-US" b="1" dirty="0"/>
              <a:t>CIP </a:t>
            </a:r>
            <a:r>
              <a:rPr lang="en-US" dirty="0"/>
              <a:t>are meant for </a:t>
            </a:r>
            <a:r>
              <a:rPr lang="en-US" u="sng" dirty="0"/>
              <a:t>containerized freight</a:t>
            </a:r>
            <a:r>
              <a:rPr lang="en-US" dirty="0"/>
              <a:t>. </a:t>
            </a:r>
          </a:p>
          <a:p>
            <a:pPr marL="0" lvl="1" indent="0">
              <a:buNone/>
            </a:pPr>
            <a:endParaRPr lang="en-US" dirty="0"/>
          </a:p>
          <a:p>
            <a:pPr marL="0" lvl="1" indent="0">
              <a:buNone/>
            </a:pPr>
            <a:r>
              <a:rPr lang="en-US" dirty="0"/>
              <a:t>Another Example: Japanese tsunami in March 2011, which wrecked the Sendai container terminal. Exporters who were using the wrong rule found themselves responsible for losses that could have been avoided.</a:t>
            </a:r>
          </a:p>
          <a:p>
            <a:pPr marL="0" lvl="1" indent="0">
              <a:buNone/>
            </a:pPr>
            <a:endParaRPr lang="en-US" b="1" dirty="0"/>
          </a:p>
          <a:p>
            <a:pPr marL="0" lvl="1" indent="0">
              <a:buNone/>
            </a:pPr>
            <a:r>
              <a:rPr lang="en-US" b="1" dirty="0"/>
              <a:t>Risk</a:t>
            </a:r>
            <a:r>
              <a:rPr lang="en-US" dirty="0"/>
              <a:t> is transferred at origin when the cargo is handed over to the carrier at the agreed upon location at origin.</a:t>
            </a:r>
          </a:p>
          <a:p>
            <a:pPr marL="0" lvl="1" indent="0">
              <a:buNone/>
            </a:pPr>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19</a:t>
            </a:fld>
            <a:endParaRPr lang="en-US" dirty="0">
              <a:solidFill>
                <a:srgbClr val="002D72"/>
              </a:solidFill>
            </a:endParaRPr>
          </a:p>
        </p:txBody>
      </p:sp>
    </p:spTree>
    <p:extLst>
      <p:ext uri="{BB962C8B-B14F-4D97-AF65-F5344CB8AC3E}">
        <p14:creationId xmlns:p14="http://schemas.microsoft.com/office/powerpoint/2010/main" val="288594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Errors - </a:t>
            </a:r>
            <a:r>
              <a:rPr lang="en-US" dirty="0" err="1"/>
              <a:t>DDP</a:t>
            </a:r>
            <a:r>
              <a:rPr lang="en-US" dirty="0"/>
              <a:t>/DAP</a:t>
            </a:r>
          </a:p>
        </p:txBody>
      </p:sp>
      <p:sp>
        <p:nvSpPr>
          <p:cNvPr id="4" name="Content Placeholder 3"/>
          <p:cNvSpPr>
            <a:spLocks noGrp="1"/>
          </p:cNvSpPr>
          <p:nvPr>
            <p:ph idx="1"/>
          </p:nvPr>
        </p:nvSpPr>
        <p:spPr/>
        <p:txBody>
          <a:bodyPr>
            <a:normAutofit/>
          </a:bodyPr>
          <a:lstStyle/>
          <a:p>
            <a:pPr marL="0" lvl="1" indent="0">
              <a:buNone/>
            </a:pPr>
            <a:r>
              <a:rPr lang="en-US" dirty="0"/>
              <a:t>Under </a:t>
            </a:r>
            <a:r>
              <a:rPr lang="en-US" b="1" dirty="0" err="1"/>
              <a:t>DDP</a:t>
            </a:r>
            <a:r>
              <a:rPr lang="en-US" b="1" dirty="0"/>
              <a:t> and DAP incoterms</a:t>
            </a:r>
            <a:r>
              <a:rPr lang="en-US" dirty="0"/>
              <a:t>, the seller pays all arrival expenditures </a:t>
            </a:r>
            <a:r>
              <a:rPr lang="en-US" b="1" dirty="0"/>
              <a:t>at destination</a:t>
            </a:r>
            <a:r>
              <a:rPr lang="en-US" dirty="0"/>
              <a:t>. With </a:t>
            </a:r>
            <a:r>
              <a:rPr lang="en-US" b="1" dirty="0" err="1"/>
              <a:t>DDP</a:t>
            </a:r>
            <a:r>
              <a:rPr lang="en-US" dirty="0"/>
              <a:t> this includes paying local taxes and duties (such as GST, VAT, </a:t>
            </a:r>
            <a:r>
              <a:rPr lang="en-US" dirty="0" err="1"/>
              <a:t>etc</a:t>
            </a:r>
            <a:r>
              <a:rPr lang="en-US" dirty="0"/>
              <a:t>) </a:t>
            </a:r>
            <a:r>
              <a:rPr lang="en-US" u="sng" dirty="0"/>
              <a:t>as well as </a:t>
            </a:r>
            <a:r>
              <a:rPr lang="en-US" dirty="0"/>
              <a:t>the handling the customs clearance at the destination. </a:t>
            </a:r>
          </a:p>
          <a:p>
            <a:pPr marL="0" lvl="1" indent="0">
              <a:buNone/>
            </a:pPr>
            <a:endParaRPr lang="en-US" dirty="0"/>
          </a:p>
          <a:p>
            <a:pPr marL="0" lvl="1" indent="0">
              <a:buNone/>
            </a:pPr>
            <a:r>
              <a:rPr lang="en-US" dirty="0"/>
              <a:t>The </a:t>
            </a:r>
            <a:r>
              <a:rPr lang="en-US" b="1" dirty="0"/>
              <a:t>DAP</a:t>
            </a:r>
            <a:r>
              <a:rPr lang="en-US" dirty="0"/>
              <a:t> </a:t>
            </a:r>
            <a:r>
              <a:rPr lang="en-US" b="1" dirty="0"/>
              <a:t>incoterm</a:t>
            </a:r>
            <a:r>
              <a:rPr lang="en-US" dirty="0"/>
              <a:t> does not require customs clearance fees to be </a:t>
            </a:r>
            <a:r>
              <a:rPr lang="en-US" b="1" i="1" dirty="0"/>
              <a:t>prepaid</a:t>
            </a:r>
            <a:r>
              <a:rPr lang="en-US" dirty="0"/>
              <a:t>.</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20</a:t>
            </a:fld>
            <a:endParaRPr lang="en-US" dirty="0">
              <a:solidFill>
                <a:srgbClr val="002D72"/>
              </a:solidFill>
            </a:endParaRPr>
          </a:p>
        </p:txBody>
      </p:sp>
    </p:spTree>
    <p:extLst>
      <p:ext uri="{BB962C8B-B14F-4D97-AF65-F5344CB8AC3E}">
        <p14:creationId xmlns:p14="http://schemas.microsoft.com/office/powerpoint/2010/main" val="370826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798" cy="971550"/>
          </a:xfrm>
        </p:spPr>
        <p:txBody>
          <a:bodyPr/>
          <a:lstStyle/>
          <a:p>
            <a:r>
              <a:rPr lang="en-US" sz="2400" dirty="0"/>
              <a:t>What the Courts Do – They Look at Contracts</a:t>
            </a:r>
            <a:br>
              <a:rPr lang="en-US" sz="2400" dirty="0"/>
            </a:br>
            <a:r>
              <a:rPr lang="en-US" sz="2400" dirty="0" err="1"/>
              <a:t>S.K.I</a:t>
            </a:r>
            <a:r>
              <a:rPr lang="en-US" sz="2400" dirty="0"/>
              <a:t>. Beer v. </a:t>
            </a:r>
            <a:r>
              <a:rPr lang="en-US" sz="2400" dirty="0" err="1"/>
              <a:t>Baltika</a:t>
            </a:r>
            <a:r>
              <a:rPr lang="en-US" sz="2400" dirty="0"/>
              <a:t> Brewery*</a:t>
            </a:r>
          </a:p>
        </p:txBody>
      </p:sp>
      <p:sp>
        <p:nvSpPr>
          <p:cNvPr id="4" name="Content Placeholder 3"/>
          <p:cNvSpPr>
            <a:spLocks noGrp="1"/>
          </p:cNvSpPr>
          <p:nvPr>
            <p:ph idx="1"/>
          </p:nvPr>
        </p:nvSpPr>
        <p:spPr>
          <a:xfrm>
            <a:off x="457200" y="819150"/>
            <a:ext cx="8283391" cy="4267200"/>
          </a:xfrm>
        </p:spPr>
        <p:txBody>
          <a:bodyPr>
            <a:noAutofit/>
          </a:bodyPr>
          <a:lstStyle/>
          <a:p>
            <a:pPr marL="0" indent="0" fontAlgn="base">
              <a:buNone/>
            </a:pPr>
            <a:r>
              <a:rPr lang="en-US" dirty="0"/>
              <a:t>Russian seller agreed to supply the buyer with beer and other products. </a:t>
            </a:r>
          </a:p>
          <a:p>
            <a:pPr marL="0" indent="0" fontAlgn="base">
              <a:buNone/>
            </a:pPr>
            <a:r>
              <a:rPr lang="en-US" dirty="0"/>
              <a:t>Seller notified buyer that it would no longer fill orders. </a:t>
            </a:r>
          </a:p>
          <a:p>
            <a:pPr marL="0" indent="0" fontAlgn="base">
              <a:buNone/>
            </a:pPr>
            <a:endParaRPr lang="en-US" dirty="0"/>
          </a:p>
          <a:p>
            <a:pPr marL="0" indent="0" fontAlgn="base">
              <a:buNone/>
            </a:pPr>
            <a:r>
              <a:rPr lang="en-US" dirty="0"/>
              <a:t>Goods were to be delivered "on the terms "</a:t>
            </a:r>
            <a:r>
              <a:rPr lang="en-US" dirty="0" err="1"/>
              <a:t>FCA</a:t>
            </a:r>
            <a:r>
              <a:rPr lang="en-US" dirty="0"/>
              <a:t> St. Petersburg.“ The parties disputed the passage of title of the goods. The Contract did not specify the final destination for the goods. </a:t>
            </a:r>
            <a:br>
              <a:rPr lang="en-US" dirty="0"/>
            </a:br>
            <a:endParaRPr lang="en-US" dirty="0"/>
          </a:p>
          <a:p>
            <a:pPr marL="0" indent="0" fontAlgn="base">
              <a:buNone/>
            </a:pPr>
            <a:r>
              <a:rPr lang="en-US" dirty="0"/>
              <a:t>Plaintiff claimed that transfer of title is not conclusively determined by </a:t>
            </a:r>
            <a:r>
              <a:rPr lang="en-US" b="1" dirty="0"/>
              <a:t>Incoterms</a:t>
            </a:r>
            <a:r>
              <a:rPr lang="en-US" dirty="0"/>
              <a:t>. </a:t>
            </a:r>
          </a:p>
          <a:p>
            <a:pPr marL="0" indent="0" fontAlgn="base">
              <a:buNone/>
            </a:pPr>
            <a:r>
              <a:rPr lang="en-US" dirty="0"/>
              <a:t>Defendant asserted title passed with delivery under </a:t>
            </a:r>
            <a:r>
              <a:rPr lang="en-US" b="1" dirty="0"/>
              <a:t>Incoterms. </a:t>
            </a:r>
            <a:r>
              <a:rPr lang="en-US" dirty="0"/>
              <a:t> </a:t>
            </a:r>
          </a:p>
          <a:p>
            <a:pPr marL="0" indent="0" fontAlgn="base">
              <a:buNone/>
            </a:pPr>
            <a:endParaRPr lang="en-US" sz="1200" dirty="0"/>
          </a:p>
          <a:p>
            <a:pPr marL="0" indent="0" fontAlgn="base">
              <a:buNone/>
            </a:pPr>
            <a:endParaRPr lang="en-US" sz="1200" dirty="0"/>
          </a:p>
          <a:p>
            <a:pPr marL="0" indent="0" fontAlgn="base">
              <a:buNone/>
            </a:pPr>
            <a:r>
              <a:rPr lang="en-US" sz="1200" dirty="0"/>
              <a:t>*443 F. Supp. </a:t>
            </a:r>
            <a:r>
              <a:rPr lang="en-US" sz="1200" dirty="0" err="1"/>
              <a:t>2d</a:t>
            </a:r>
            <a:r>
              <a:rPr lang="en-US" sz="1200" dirty="0"/>
              <a:t> 313, 322 (</a:t>
            </a:r>
            <a:r>
              <a:rPr lang="en-US" sz="1200" dirty="0" err="1"/>
              <a:t>E.D.N.Y</a:t>
            </a:r>
            <a:r>
              <a:rPr lang="en-US" sz="1200" dirty="0"/>
              <a:t> 2006).</a:t>
            </a:r>
          </a:p>
        </p:txBody>
      </p:sp>
      <p:sp>
        <p:nvSpPr>
          <p:cNvPr id="5" name="Slide Number Placeholder 4"/>
          <p:cNvSpPr>
            <a:spLocks noGrp="1"/>
          </p:cNvSpPr>
          <p:nvPr>
            <p:ph type="sldNum" sz="quarter" idx="12"/>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21</a:t>
            </a:fld>
            <a:endParaRPr lang="en-US" dirty="0">
              <a:solidFill>
                <a:srgbClr val="002D72"/>
              </a:solidFill>
            </a:endParaRPr>
          </a:p>
        </p:txBody>
      </p:sp>
    </p:spTree>
    <p:extLst>
      <p:ext uri="{BB962C8B-B14F-4D97-AF65-F5344CB8AC3E}">
        <p14:creationId xmlns:p14="http://schemas.microsoft.com/office/powerpoint/2010/main" val="329146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438150"/>
            <a:ext cx="8305798" cy="381005"/>
          </a:xfrm>
        </p:spPr>
        <p:txBody>
          <a:bodyPr/>
          <a:lstStyle/>
          <a:p>
            <a:r>
              <a:rPr lang="en-US" i="1" dirty="0" err="1"/>
              <a:t>S.K.I</a:t>
            </a:r>
            <a:r>
              <a:rPr lang="en-US" i="1" dirty="0"/>
              <a:t>. Beer Corp. v. </a:t>
            </a:r>
            <a:r>
              <a:rPr lang="en-US" i="1" dirty="0" err="1"/>
              <a:t>Baltika</a:t>
            </a:r>
            <a:r>
              <a:rPr lang="en-US" i="1" dirty="0"/>
              <a:t> Brewery</a:t>
            </a:r>
            <a:br>
              <a:rPr lang="en-US" dirty="0"/>
            </a:br>
            <a:endParaRPr lang="en-US" dirty="0"/>
          </a:p>
        </p:txBody>
      </p:sp>
      <p:sp>
        <p:nvSpPr>
          <p:cNvPr id="4" name="Content Placeholder 3"/>
          <p:cNvSpPr>
            <a:spLocks noGrp="1"/>
          </p:cNvSpPr>
          <p:nvPr>
            <p:ph idx="1"/>
          </p:nvPr>
        </p:nvSpPr>
        <p:spPr>
          <a:xfrm>
            <a:off x="457200" y="819150"/>
            <a:ext cx="8283391" cy="3927475"/>
          </a:xfrm>
        </p:spPr>
        <p:txBody>
          <a:bodyPr/>
          <a:lstStyle/>
          <a:p>
            <a:pPr marL="0" indent="0" fontAlgn="base">
              <a:buNone/>
            </a:pPr>
            <a:r>
              <a:rPr lang="en-US" dirty="0"/>
              <a:t>The goods, as well as the risks and subsequent transportation costs, were transferred from Defendant </a:t>
            </a:r>
            <a:r>
              <a:rPr lang="en-US" dirty="0" err="1"/>
              <a:t>Baltika</a:t>
            </a:r>
            <a:r>
              <a:rPr lang="en-US" dirty="0"/>
              <a:t> to </a:t>
            </a:r>
            <a:r>
              <a:rPr lang="en-US" dirty="0" err="1"/>
              <a:t>Plainitff</a:t>
            </a:r>
            <a:r>
              <a:rPr lang="en-US" dirty="0"/>
              <a:t> SKI in St. Petersburg at the address of the </a:t>
            </a:r>
            <a:r>
              <a:rPr lang="en-US" dirty="0" err="1"/>
              <a:t>Baltika</a:t>
            </a:r>
            <a:r>
              <a:rPr lang="en-US" dirty="0"/>
              <a:t> Brewery identified in the Contract. </a:t>
            </a:r>
          </a:p>
          <a:p>
            <a:pPr marL="0" indent="0" fontAlgn="base">
              <a:buNone/>
            </a:pPr>
            <a:endParaRPr lang="en-US" dirty="0"/>
          </a:p>
          <a:p>
            <a:pPr marL="0" indent="0" fontAlgn="base">
              <a:buNone/>
            </a:pPr>
            <a:r>
              <a:rPr lang="en-US" dirty="0"/>
              <a:t>Plaintiff assumed both the risks and the costs of transporting the beer out of Russia. </a:t>
            </a:r>
          </a:p>
          <a:p>
            <a:pPr marL="0" indent="0" fontAlgn="base">
              <a:buNone/>
            </a:pPr>
            <a:endParaRPr lang="en-US" dirty="0"/>
          </a:p>
          <a:p>
            <a:pPr marL="0" indent="0" fontAlgn="base">
              <a:buNone/>
            </a:pPr>
            <a:r>
              <a:rPr lang="en-US" dirty="0"/>
              <a:t>But Defendant won because of the Contract – Not the Incoterm.</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22</a:t>
            </a:fld>
            <a:endParaRPr lang="en-US" dirty="0">
              <a:solidFill>
                <a:srgbClr val="002D72"/>
              </a:solidFill>
            </a:endParaRPr>
          </a:p>
        </p:txBody>
      </p:sp>
    </p:spTree>
    <p:extLst>
      <p:ext uri="{BB962C8B-B14F-4D97-AF65-F5344CB8AC3E}">
        <p14:creationId xmlns:p14="http://schemas.microsoft.com/office/powerpoint/2010/main" val="34587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305798" cy="609601"/>
          </a:xfrm>
        </p:spPr>
        <p:txBody>
          <a:bodyPr/>
          <a:lstStyle/>
          <a:p>
            <a:r>
              <a:rPr lang="en-US" sz="3600" i="1" dirty="0" err="1"/>
              <a:t>Texful</a:t>
            </a:r>
            <a:r>
              <a:rPr lang="en-US" sz="3600" i="1" dirty="0"/>
              <a:t> Textile v. Cotton Express Textile</a:t>
            </a:r>
            <a:r>
              <a:rPr lang="en-US" sz="3600" dirty="0"/>
              <a:t> </a:t>
            </a:r>
            <a:br>
              <a:rPr lang="en-US" sz="2400" b="0" dirty="0"/>
            </a:br>
            <a:endParaRPr lang="en-US" sz="2400" dirty="0"/>
          </a:p>
        </p:txBody>
      </p:sp>
      <p:sp>
        <p:nvSpPr>
          <p:cNvPr id="4" name="Content Placeholder 3"/>
          <p:cNvSpPr>
            <a:spLocks noGrp="1"/>
          </p:cNvSpPr>
          <p:nvPr>
            <p:ph idx="1"/>
          </p:nvPr>
        </p:nvSpPr>
        <p:spPr>
          <a:xfrm>
            <a:off x="457199" y="895351"/>
            <a:ext cx="8283391" cy="3810000"/>
          </a:xfrm>
        </p:spPr>
        <p:txBody>
          <a:bodyPr>
            <a:noAutofit/>
          </a:bodyPr>
          <a:lstStyle/>
          <a:p>
            <a:pPr marL="0" indent="0">
              <a:buNone/>
            </a:pPr>
            <a:r>
              <a:rPr lang="en-US" sz="1900" i="1" dirty="0" err="1"/>
              <a:t>Texful</a:t>
            </a:r>
            <a:r>
              <a:rPr lang="en-US" sz="1900" i="1" dirty="0"/>
              <a:t> Textile v. Cotton Express Textile, </a:t>
            </a:r>
            <a:r>
              <a:rPr lang="en-US" sz="1900" dirty="0"/>
              <a:t>891 F. Supp. 1381 (</a:t>
            </a:r>
            <a:r>
              <a:rPr lang="en-US" sz="1900" dirty="0" err="1"/>
              <a:t>C.D.C.A</a:t>
            </a:r>
            <a:r>
              <a:rPr lang="en-US" sz="1900" dirty="0"/>
              <a:t>. 1995)</a:t>
            </a:r>
          </a:p>
          <a:p>
            <a:pPr marL="0" indent="0">
              <a:buNone/>
            </a:pPr>
            <a:endParaRPr lang="en-US" sz="1900" dirty="0"/>
          </a:p>
          <a:p>
            <a:pPr marL="0" indent="0">
              <a:buNone/>
            </a:pPr>
            <a:r>
              <a:rPr lang="en-US" sz="1900" dirty="0"/>
              <a:t>This case involved a documentary collection transaction. The bank was to collect and transmit documents and collect payment from buyer. The buyer paid for the goods with a bad check, but the bank released the goods to the buyer who sold them at a profit and never paid the seller. </a:t>
            </a:r>
          </a:p>
          <a:p>
            <a:pPr marL="0" indent="0">
              <a:buNone/>
            </a:pPr>
            <a:endParaRPr lang="en-US" sz="1900" dirty="0"/>
          </a:p>
          <a:p>
            <a:pPr marL="0" indent="0">
              <a:buNone/>
            </a:pPr>
            <a:r>
              <a:rPr lang="en-US" sz="1900" dirty="0"/>
              <a:t>The foreign seller brought this action against the principals of the domestic buyer for conversion.( An unauthorized sale or other transfer of property is a conversion).</a:t>
            </a:r>
          </a:p>
          <a:p>
            <a:pPr marL="0" indent="0">
              <a:buNone/>
            </a:pPr>
            <a:endParaRPr lang="en-US" sz="1900" dirty="0"/>
          </a:p>
          <a:p>
            <a:pPr marL="0" indent="0" fontAlgn="base">
              <a:buNone/>
            </a:pPr>
            <a:r>
              <a:rPr lang="en-US" sz="1900" dirty="0"/>
              <a:t>Defendant Cotton argued that when the goods arrived in Los Angeles and when Plaintiff </a:t>
            </a:r>
            <a:r>
              <a:rPr lang="en-US" sz="1900" dirty="0" err="1"/>
              <a:t>Texful</a:t>
            </a:r>
            <a:r>
              <a:rPr lang="en-US" sz="1900" dirty="0"/>
              <a:t> delivered the relevant documents to Capital Bank, title passed.</a:t>
            </a:r>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23</a:t>
            </a:fld>
            <a:endParaRPr lang="en-US" dirty="0">
              <a:solidFill>
                <a:srgbClr val="002D72"/>
              </a:solidFill>
            </a:endParaRPr>
          </a:p>
        </p:txBody>
      </p:sp>
    </p:spTree>
    <p:extLst>
      <p:ext uri="{BB962C8B-B14F-4D97-AF65-F5344CB8AC3E}">
        <p14:creationId xmlns:p14="http://schemas.microsoft.com/office/powerpoint/2010/main" val="416858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305798" cy="609601"/>
          </a:xfrm>
        </p:spPr>
        <p:txBody>
          <a:bodyPr/>
          <a:lstStyle/>
          <a:p>
            <a:r>
              <a:rPr lang="en-US" sz="3600" i="1" dirty="0" err="1"/>
              <a:t>Texful</a:t>
            </a:r>
            <a:r>
              <a:rPr lang="en-US" sz="3600" i="1" dirty="0"/>
              <a:t> Textile v. Cotton Express Textile</a:t>
            </a:r>
            <a:r>
              <a:rPr lang="en-US" sz="3600" dirty="0"/>
              <a:t> </a:t>
            </a:r>
            <a:br>
              <a:rPr lang="en-US" sz="2400" b="0" dirty="0"/>
            </a:br>
            <a:endParaRPr lang="en-US" sz="2400" dirty="0"/>
          </a:p>
        </p:txBody>
      </p:sp>
      <p:sp>
        <p:nvSpPr>
          <p:cNvPr id="4" name="Content Placeholder 3"/>
          <p:cNvSpPr>
            <a:spLocks noGrp="1"/>
          </p:cNvSpPr>
          <p:nvPr>
            <p:ph idx="1"/>
          </p:nvPr>
        </p:nvSpPr>
        <p:spPr>
          <a:xfrm>
            <a:off x="457199" y="895351"/>
            <a:ext cx="8283391" cy="3810000"/>
          </a:xfrm>
        </p:spPr>
        <p:txBody>
          <a:bodyPr>
            <a:normAutofit lnSpcReduction="10000"/>
          </a:bodyPr>
          <a:lstStyle/>
          <a:p>
            <a:pPr marL="0" indent="0" fontAlgn="base">
              <a:buNone/>
            </a:pPr>
            <a:r>
              <a:rPr lang="en-US" dirty="0"/>
              <a:t>Defendant Cotton's exercise of dominion occurred </a:t>
            </a:r>
            <a:r>
              <a:rPr lang="en-US" i="1" dirty="0"/>
              <a:t>after</a:t>
            </a:r>
            <a:r>
              <a:rPr lang="en-US" dirty="0"/>
              <a:t> the goods were shipped. </a:t>
            </a:r>
          </a:p>
          <a:p>
            <a:pPr marL="0" indent="0" fontAlgn="base">
              <a:buNone/>
            </a:pPr>
            <a:endParaRPr lang="en-US" dirty="0"/>
          </a:p>
          <a:p>
            <a:pPr marL="0" indent="0" fontAlgn="base">
              <a:buNone/>
            </a:pPr>
            <a:r>
              <a:rPr lang="en-US" dirty="0"/>
              <a:t>The court explained that </a:t>
            </a:r>
            <a:r>
              <a:rPr lang="en-US" b="1" dirty="0"/>
              <a:t>Incoterms</a:t>
            </a:r>
            <a:r>
              <a:rPr lang="en-US" dirty="0"/>
              <a:t> do not deal with "title or other property rights of the seller and buyer; title issues are resolved by the parties' agreement or by the applicable local law." </a:t>
            </a:r>
          </a:p>
          <a:p>
            <a:pPr marL="0" indent="0" fontAlgn="base">
              <a:buNone/>
            </a:pPr>
            <a:endParaRPr lang="en-US" dirty="0"/>
          </a:p>
          <a:p>
            <a:pPr marL="0" indent="0">
              <a:buNone/>
            </a:pPr>
            <a:r>
              <a:rPr lang="en-US" dirty="0"/>
              <a:t>The court also noted that the documentary collection transaction was even less secure than a letter of credit for the seller. </a:t>
            </a:r>
            <a:br>
              <a:rPr lang="en-US" dirty="0"/>
            </a:br>
            <a:endParaRPr lang="en-US" dirty="0"/>
          </a:p>
          <a:p>
            <a:pPr marL="0" indent="0" fontAlgn="base">
              <a:buNone/>
            </a:pPr>
            <a:br>
              <a:rPr lang="en-US" dirty="0"/>
            </a:br>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24</a:t>
            </a:fld>
            <a:endParaRPr lang="en-US" dirty="0">
              <a:solidFill>
                <a:srgbClr val="002D72"/>
              </a:solidFill>
            </a:endParaRPr>
          </a:p>
        </p:txBody>
      </p:sp>
    </p:spTree>
    <p:extLst>
      <p:ext uri="{BB962C8B-B14F-4D97-AF65-F5344CB8AC3E}">
        <p14:creationId xmlns:p14="http://schemas.microsoft.com/office/powerpoint/2010/main" val="330402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65758"/>
            <a:ext cx="2495898" cy="3048425"/>
          </a:xfrm>
        </p:spPr>
      </p:pic>
      <p:sp>
        <p:nvSpPr>
          <p:cNvPr id="6" name="TextBox 5"/>
          <p:cNvSpPr txBox="1"/>
          <p:nvPr/>
        </p:nvSpPr>
        <p:spPr>
          <a:xfrm>
            <a:off x="3810000" y="1428750"/>
            <a:ext cx="4648200" cy="2985433"/>
          </a:xfrm>
          <a:prstGeom prst="rect">
            <a:avLst/>
          </a:prstGeom>
          <a:noFill/>
        </p:spPr>
        <p:txBody>
          <a:bodyPr wrap="square" rtlCol="0">
            <a:spAutoFit/>
          </a:bodyPr>
          <a:lstStyle/>
          <a:p>
            <a:r>
              <a:rPr lang="en-US" sz="2800" dirty="0"/>
              <a:t>Frances Hadfield</a:t>
            </a:r>
          </a:p>
          <a:p>
            <a:r>
              <a:rPr lang="en-US" sz="2800" dirty="0"/>
              <a:t>Crowell &amp; Moring LLP</a:t>
            </a:r>
          </a:p>
          <a:p>
            <a:r>
              <a:rPr lang="en-US" sz="2800" dirty="0"/>
              <a:t>fhadfield@crowell.com</a:t>
            </a:r>
          </a:p>
          <a:p>
            <a:r>
              <a:rPr lang="en-US" sz="2800" dirty="0"/>
              <a:t>Tel. 212-803-4040</a:t>
            </a:r>
          </a:p>
          <a:p>
            <a:r>
              <a:rPr lang="en-US" sz="2800" dirty="0"/>
              <a:t>Blog: cmtradelaw.com</a:t>
            </a:r>
          </a:p>
          <a:p>
            <a:endParaRPr lang="en-US" dirty="0"/>
          </a:p>
          <a:p>
            <a:endParaRPr lang="en-US" dirty="0"/>
          </a:p>
          <a:p>
            <a:endParaRPr lang="en-US" dirty="0"/>
          </a:p>
        </p:txBody>
      </p:sp>
      <p:sp>
        <p:nvSpPr>
          <p:cNvPr id="9" name="Slide Number Placeholder 8"/>
          <p:cNvSpPr>
            <a:spLocks noGrp="1"/>
          </p:cNvSpPr>
          <p:nvPr>
            <p:ph type="sldNum" sz="quarter" idx="10"/>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25</a:t>
            </a:fld>
            <a:endParaRPr lang="en-US" dirty="0">
              <a:solidFill>
                <a:srgbClr val="002D72"/>
              </a:solidFill>
            </a:endParaRPr>
          </a:p>
        </p:txBody>
      </p:sp>
    </p:spTree>
    <p:extLst>
      <p:ext uri="{BB962C8B-B14F-4D97-AF65-F5344CB8AC3E}">
        <p14:creationId xmlns:p14="http://schemas.microsoft.com/office/powerpoint/2010/main" val="225315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05798" cy="914396"/>
          </a:xfrm>
        </p:spPr>
        <p:txBody>
          <a:bodyPr/>
          <a:lstStyle/>
          <a:p>
            <a:r>
              <a:rPr lang="en-US" sz="2000" dirty="0"/>
              <a:t>Problem: Explosions at Port of </a:t>
            </a:r>
            <a:r>
              <a:rPr lang="en-US" sz="2000" dirty="0" err="1"/>
              <a:t>Tanjin</a:t>
            </a:r>
            <a:endParaRPr lang="en-US" sz="2000" dirty="0"/>
          </a:p>
        </p:txBody>
      </p:sp>
      <p:sp>
        <p:nvSpPr>
          <p:cNvPr id="4" name="Content Placeholder 3"/>
          <p:cNvSpPr>
            <a:spLocks noGrp="1"/>
          </p:cNvSpPr>
          <p:nvPr>
            <p:ph idx="1"/>
          </p:nvPr>
        </p:nvSpPr>
        <p:spPr>
          <a:xfrm>
            <a:off x="457199" y="1047750"/>
            <a:ext cx="8283391" cy="3886199"/>
          </a:xfrm>
        </p:spPr>
        <p:txBody>
          <a:bodyPr>
            <a:normAutofit lnSpcReduction="10000"/>
          </a:bodyPr>
          <a:lstStyle/>
          <a:p>
            <a:pPr marL="0" indent="0">
              <a:buNone/>
            </a:pPr>
            <a:r>
              <a:rPr lang="en-US" dirty="0"/>
              <a:t>Fires and explosions cause largest losses for business globally. </a:t>
            </a:r>
          </a:p>
          <a:p>
            <a:pPr marL="0" indent="0">
              <a:buNone/>
            </a:pPr>
            <a:endParaRPr lang="en-US" dirty="0"/>
          </a:p>
          <a:p>
            <a:pPr marL="0" indent="0">
              <a:buNone/>
            </a:pPr>
            <a:r>
              <a:rPr lang="en-US" dirty="0"/>
              <a:t>Asia Pacific accounts for 17% of total value of claims worldwide. </a:t>
            </a:r>
            <a:r>
              <a:rPr lang="en-US" sz="1000" b="1" dirty="0"/>
              <a:t>https://www.businessinsider.sg/fires-and-explosions-cause-largest-losses-for-business-globally-asia-pacific-accounts-for-17-eur10bn-of-total-value-of-claims-worldwide-allianz/ </a:t>
            </a:r>
          </a:p>
          <a:p>
            <a:pPr marL="0" indent="0">
              <a:buNone/>
            </a:pPr>
            <a:endParaRPr lang="en-US" sz="1000" b="1" dirty="0"/>
          </a:p>
          <a:p>
            <a:pPr marL="0" indent="0">
              <a:buNone/>
            </a:pPr>
            <a:r>
              <a:rPr lang="en-US" dirty="0"/>
              <a:t>In 2018, fire was listed as the top cause of loss in China, accounting for 65% of all claims in China by value, due to large industrial blazes. </a:t>
            </a:r>
          </a:p>
          <a:p>
            <a:pPr marL="0" indent="0">
              <a:buNone/>
            </a:pPr>
            <a:endParaRPr lang="en-US" dirty="0"/>
          </a:p>
          <a:p>
            <a:pPr marL="0" indent="0">
              <a:buNone/>
            </a:pPr>
            <a:r>
              <a:rPr lang="en-US" dirty="0"/>
              <a:t>In comparison, in Singapore (2018), faulty workmanship incidents are responsible for almost 60% of the value of corporate insurance losses.</a:t>
            </a:r>
          </a:p>
          <a:p>
            <a:pPr marL="0" indent="0">
              <a:buNone/>
            </a:pPr>
            <a:endParaRPr lang="en-US" dirty="0"/>
          </a:p>
          <a:p>
            <a:pPr marL="0" indent="0">
              <a:buNone/>
            </a:pPr>
            <a:r>
              <a:rPr lang="en-US" dirty="0"/>
              <a:t>Incoterms can help you with China, but not with Singapore.</a:t>
            </a:r>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a:t>
            </a:fld>
            <a:endParaRPr lang="en-US" dirty="0">
              <a:solidFill>
                <a:srgbClr val="002D72"/>
              </a:solidFill>
            </a:endParaRPr>
          </a:p>
        </p:txBody>
      </p:sp>
    </p:spTree>
    <p:extLst>
      <p:ext uri="{BB962C8B-B14F-4D97-AF65-F5344CB8AC3E}">
        <p14:creationId xmlns:p14="http://schemas.microsoft.com/office/powerpoint/2010/main" val="55719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Companies Need Incoterm Help </a:t>
            </a:r>
          </a:p>
        </p:txBody>
      </p:sp>
      <p:sp>
        <p:nvSpPr>
          <p:cNvPr id="4" name="Content Placeholder 3"/>
          <p:cNvSpPr>
            <a:spLocks noGrp="1"/>
          </p:cNvSpPr>
          <p:nvPr>
            <p:ph idx="1"/>
          </p:nvPr>
        </p:nvSpPr>
        <p:spPr>
          <a:xfrm>
            <a:off x="457199" y="971551"/>
            <a:ext cx="8283391" cy="3733800"/>
          </a:xfrm>
        </p:spPr>
        <p:txBody>
          <a:bodyPr/>
          <a:lstStyle/>
          <a:p>
            <a:pPr marL="0" indent="0">
              <a:buNone/>
            </a:pPr>
            <a:r>
              <a:rPr lang="en-US" dirty="0"/>
              <a:t>Importers and exporters really need logistics partners who can help them make routing/transport choices to meet their delivery time frame. And Freight forwarders and customs brokers can help companies understand and select Incoterms based on the desired amount of </a:t>
            </a:r>
            <a:r>
              <a:rPr lang="en-US" b="1" dirty="0"/>
              <a:t>risk </a:t>
            </a:r>
            <a:r>
              <a:rPr lang="en-US" dirty="0"/>
              <a:t>and by explaining their relative responsibilities.</a:t>
            </a:r>
          </a:p>
          <a:p>
            <a:pPr marL="0" indent="0">
              <a:buNone/>
            </a:pPr>
            <a:endParaRPr lang="en-US" dirty="0"/>
          </a:p>
          <a:p>
            <a:pPr marL="0" indent="0">
              <a:buNone/>
            </a:pPr>
            <a:r>
              <a:rPr lang="en-US" dirty="0"/>
              <a:t>But forwarders and customs brokers are often consulted too late along the continuum…and here are my thoughts on why.</a:t>
            </a:r>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3</a:t>
            </a:fld>
            <a:endParaRPr lang="en-US" dirty="0">
              <a:solidFill>
                <a:srgbClr val="002D72"/>
              </a:solidFill>
            </a:endParaRPr>
          </a:p>
        </p:txBody>
      </p:sp>
    </p:spTree>
    <p:extLst>
      <p:ext uri="{BB962C8B-B14F-4D97-AF65-F5344CB8AC3E}">
        <p14:creationId xmlns:p14="http://schemas.microsoft.com/office/powerpoint/2010/main" val="423621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History/Background of Incoterms</a:t>
            </a:r>
          </a:p>
        </p:txBody>
      </p:sp>
      <p:sp>
        <p:nvSpPr>
          <p:cNvPr id="3" name="Content Placeholder 2"/>
          <p:cNvSpPr>
            <a:spLocks noGrp="1"/>
          </p:cNvSpPr>
          <p:nvPr>
            <p:ph idx="1"/>
          </p:nvPr>
        </p:nvSpPr>
        <p:spPr>
          <a:xfrm>
            <a:off x="457199" y="819150"/>
            <a:ext cx="8283391" cy="4191000"/>
          </a:xfrm>
        </p:spPr>
        <p:txBody>
          <a:bodyPr>
            <a:noAutofit/>
          </a:bodyPr>
          <a:lstStyle/>
          <a:p>
            <a:pPr marL="0" indent="0">
              <a:buNone/>
            </a:pPr>
            <a:r>
              <a:rPr lang="en-US" dirty="0"/>
              <a:t>The</a:t>
            </a:r>
            <a:r>
              <a:rPr lang="en-US" b="1" dirty="0"/>
              <a:t> legal </a:t>
            </a:r>
            <a:r>
              <a:rPr lang="en-US" dirty="0"/>
              <a:t>nature of </a:t>
            </a:r>
            <a:r>
              <a:rPr lang="en-US" b="1" dirty="0"/>
              <a:t>Incoterms</a:t>
            </a:r>
            <a:r>
              <a:rPr lang="en-US" dirty="0"/>
              <a:t> in the United States is frequently misunderstood. </a:t>
            </a:r>
            <a:r>
              <a:rPr lang="en-US" b="1" dirty="0"/>
              <a:t>Incoterms </a:t>
            </a:r>
            <a:r>
              <a:rPr lang="en-US" dirty="0"/>
              <a:t>were first published in 1936 by the International Chamber of Commerce. There purpose was to introduce both consistency and clarity in the interpretation of international trade terms and to reduce commercial disputes. </a:t>
            </a:r>
          </a:p>
          <a:p>
            <a:pPr marL="0" indent="0">
              <a:buNone/>
            </a:pPr>
            <a:endParaRPr lang="en-US" dirty="0"/>
          </a:p>
          <a:p>
            <a:r>
              <a:rPr lang="en-US" b="1" dirty="0"/>
              <a:t>Incoterms</a:t>
            </a:r>
            <a:r>
              <a:rPr lang="en-US" dirty="0"/>
              <a:t> are creatures of </a:t>
            </a:r>
            <a:r>
              <a:rPr lang="en-US" b="1" dirty="0"/>
              <a:t>contract </a:t>
            </a:r>
            <a:r>
              <a:rPr lang="en-US" dirty="0"/>
              <a:t>the US, </a:t>
            </a:r>
            <a:r>
              <a:rPr lang="en-US" i="1" dirty="0"/>
              <a:t>not </a:t>
            </a:r>
            <a:r>
              <a:rPr lang="en-US" dirty="0"/>
              <a:t>legislation. But in different countries they are part of the legal process (e.g., Spain).</a:t>
            </a:r>
          </a:p>
          <a:p>
            <a:endParaRPr lang="en-US" dirty="0"/>
          </a:p>
          <a:p>
            <a:r>
              <a:rPr lang="en-US" dirty="0"/>
              <a:t>A </a:t>
            </a:r>
            <a:r>
              <a:rPr lang="en-US" b="1" dirty="0"/>
              <a:t>contract</a:t>
            </a:r>
            <a:r>
              <a:rPr lang="en-US" dirty="0"/>
              <a:t> is an agreement with specific terms between two or more persons or entities.  With a contract there is a promise to do something in return for a valuable benefit known as consideration.</a:t>
            </a:r>
          </a:p>
          <a:p>
            <a:endParaRPr lang="en-US" dirty="0"/>
          </a:p>
          <a:p>
            <a:pPr marL="0" indent="0">
              <a:buNone/>
            </a:pPr>
            <a:endParaRPr lang="en-US" dirty="0"/>
          </a:p>
          <a:p>
            <a:pPr marL="0" indent="0">
              <a:buNone/>
            </a:pPr>
            <a:endParaRPr lang="en-US" dirty="0"/>
          </a:p>
          <a:p>
            <a:endParaRPr lang="en-US" dirty="0"/>
          </a:p>
          <a:p>
            <a:endParaRPr lang="en-US" sz="1200" dirty="0"/>
          </a:p>
        </p:txBody>
      </p:sp>
      <p:sp>
        <p:nvSpPr>
          <p:cNvPr id="5" name="Slide Number Placeholder 4"/>
          <p:cNvSpPr>
            <a:spLocks noGrp="1"/>
          </p:cNvSpPr>
          <p:nvPr>
            <p:ph type="sldNum" sz="quarter" idx="12"/>
          </p:nvPr>
        </p:nvSpPr>
        <p:spPr/>
        <p:txBody>
          <a:bodyPr/>
          <a:lstStyle/>
          <a:p>
            <a:r>
              <a:rPr lang="en-US" dirty="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a:solidFill>
                  <a:schemeClr val="bg1">
                    <a:lumMod val="50000"/>
                  </a:schemeClr>
                </a:solidFill>
              </a:rPr>
              <a:t>| </a:t>
            </a:r>
            <a:fld id="{318A0778-5E57-436E-A2D3-ABC8CA0B7B65}" type="slidenum">
              <a:rPr lang="en-US" smtClean="0">
                <a:solidFill>
                  <a:srgbClr val="002D72"/>
                </a:solidFill>
              </a:rPr>
              <a:pPr/>
              <a:t>4</a:t>
            </a:fld>
            <a:endParaRPr lang="en-US" dirty="0">
              <a:solidFill>
                <a:srgbClr val="002D72"/>
              </a:solidFill>
            </a:endParaRPr>
          </a:p>
        </p:txBody>
      </p:sp>
    </p:spTree>
    <p:extLst>
      <p:ext uri="{BB962C8B-B14F-4D97-AF65-F5344CB8AC3E}">
        <p14:creationId xmlns:p14="http://schemas.microsoft.com/office/powerpoint/2010/main" val="31567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to Incoterms</a:t>
            </a:r>
          </a:p>
        </p:txBody>
      </p:sp>
      <p:sp>
        <p:nvSpPr>
          <p:cNvPr id="4" name="Content Placeholder 3"/>
          <p:cNvSpPr>
            <a:spLocks noGrp="1"/>
          </p:cNvSpPr>
          <p:nvPr>
            <p:ph idx="1"/>
          </p:nvPr>
        </p:nvSpPr>
        <p:spPr>
          <a:xfrm>
            <a:off x="457199" y="819150"/>
            <a:ext cx="8283391" cy="3962399"/>
          </a:xfrm>
        </p:spPr>
        <p:txBody>
          <a:bodyPr>
            <a:normAutofit fontScale="85000" lnSpcReduction="20000"/>
          </a:bodyPr>
          <a:lstStyle/>
          <a:p>
            <a:pPr marL="0" indent="0">
              <a:buNone/>
            </a:pPr>
            <a:r>
              <a:rPr lang="en-US" sz="2200" b="1" dirty="0"/>
              <a:t>Incoterms </a:t>
            </a:r>
            <a:r>
              <a:rPr lang="en-US" sz="2200" dirty="0"/>
              <a:t>are NOT designed to replace the </a:t>
            </a:r>
            <a:r>
              <a:rPr lang="en-US" sz="2200" b="1" dirty="0"/>
              <a:t>contract</a:t>
            </a:r>
            <a:r>
              <a:rPr lang="en-US" sz="2200" dirty="0"/>
              <a:t> for sale; they supplement the existing contract. </a:t>
            </a:r>
          </a:p>
          <a:p>
            <a:endParaRPr lang="en-US" sz="2200" dirty="0"/>
          </a:p>
          <a:p>
            <a:pPr marL="0" lvl="1" indent="0">
              <a:buNone/>
            </a:pPr>
            <a:r>
              <a:rPr lang="en-US" sz="2200" dirty="0"/>
              <a:t>….And companies use them in the wrong manner all the time. And logistics often gets involved </a:t>
            </a:r>
            <a:r>
              <a:rPr lang="en-US" sz="2200" i="1" dirty="0"/>
              <a:t>after </a:t>
            </a:r>
            <a:r>
              <a:rPr lang="en-US" sz="2200" dirty="0"/>
              <a:t>the </a:t>
            </a:r>
            <a:r>
              <a:rPr lang="en-US" sz="2200" b="1" dirty="0"/>
              <a:t>contract</a:t>
            </a:r>
            <a:r>
              <a:rPr lang="en-US" sz="2200" dirty="0"/>
              <a:t> is signed.</a:t>
            </a:r>
          </a:p>
          <a:p>
            <a:pPr marL="0" indent="0">
              <a:buNone/>
            </a:pPr>
            <a:endParaRPr lang="en-US" sz="2200" dirty="0"/>
          </a:p>
          <a:p>
            <a:pPr marL="0" indent="0">
              <a:buNone/>
            </a:pPr>
            <a:r>
              <a:rPr lang="en-US" sz="2200" dirty="0"/>
              <a:t>Legally, </a:t>
            </a:r>
            <a:r>
              <a:rPr lang="en-US" sz="2200" b="1" dirty="0"/>
              <a:t>Incoterms </a:t>
            </a:r>
            <a:r>
              <a:rPr lang="en-US" sz="2200" u="sng" dirty="0"/>
              <a:t>apply</a:t>
            </a:r>
            <a:r>
              <a:rPr lang="en-US" sz="2200" b="1" dirty="0"/>
              <a:t> to contracts </a:t>
            </a:r>
            <a:r>
              <a:rPr lang="en-US" sz="2200" dirty="0"/>
              <a:t>when the parties can demonstrate that’s what they intended. That is why it is important for parties to e</a:t>
            </a:r>
            <a:r>
              <a:rPr lang="en-US" sz="2200" i="1" dirty="0"/>
              <a:t>xplicitly </a:t>
            </a:r>
            <a:r>
              <a:rPr lang="en-US" sz="2200" dirty="0"/>
              <a:t>incorporate them. This usually involves litigation.</a:t>
            </a:r>
          </a:p>
          <a:p>
            <a:pPr lvl="1"/>
            <a:endParaRPr lang="en-US" sz="2200" dirty="0"/>
          </a:p>
          <a:p>
            <a:pPr marL="0" indent="0">
              <a:buNone/>
            </a:pPr>
            <a:r>
              <a:rPr lang="en-US" sz="2200" dirty="0"/>
              <a:t>Attorneys study contracts in law school for a semester. We also the Uniform Commercial Code and Sales. But we don’t study Incoterms.</a:t>
            </a:r>
          </a:p>
          <a:p>
            <a:pPr marL="0" indent="0">
              <a:buNone/>
            </a:pPr>
            <a:endParaRPr lang="en-US" sz="2200" dirty="0"/>
          </a:p>
          <a:p>
            <a:pPr marL="0" indent="0">
              <a:buNone/>
            </a:pPr>
            <a:r>
              <a:rPr lang="en-US" sz="2200" dirty="0"/>
              <a:t>Again, there are no “statutes” regarding </a:t>
            </a:r>
            <a:r>
              <a:rPr lang="en-US" sz="2200" b="1" dirty="0"/>
              <a:t>Incoterms</a:t>
            </a:r>
            <a:r>
              <a:rPr lang="en-US" sz="2200" dirty="0"/>
              <a:t>. It isn’t a legal matter. </a:t>
            </a:r>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5</a:t>
            </a:fld>
            <a:endParaRPr lang="en-US" dirty="0">
              <a:solidFill>
                <a:srgbClr val="002D72"/>
              </a:solidFill>
            </a:endParaRPr>
          </a:p>
        </p:txBody>
      </p:sp>
    </p:spTree>
    <p:extLst>
      <p:ext uri="{BB962C8B-B14F-4D97-AF65-F5344CB8AC3E}">
        <p14:creationId xmlns:p14="http://schemas.microsoft.com/office/powerpoint/2010/main" val="78005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09555"/>
            <a:ext cx="8305798" cy="457196"/>
          </a:xfrm>
        </p:spPr>
        <p:txBody>
          <a:bodyPr/>
          <a:lstStyle/>
          <a:p>
            <a:r>
              <a:rPr lang="en-US" dirty="0"/>
              <a:t>Background Incoterms Cont.</a:t>
            </a:r>
          </a:p>
        </p:txBody>
      </p:sp>
      <p:sp>
        <p:nvSpPr>
          <p:cNvPr id="4" name="Content Placeholder 3"/>
          <p:cNvSpPr>
            <a:spLocks noGrp="1"/>
          </p:cNvSpPr>
          <p:nvPr>
            <p:ph idx="1"/>
          </p:nvPr>
        </p:nvSpPr>
        <p:spPr>
          <a:xfrm>
            <a:off x="457199" y="819151"/>
            <a:ext cx="8283391" cy="4038600"/>
          </a:xfrm>
        </p:spPr>
        <p:txBody>
          <a:bodyPr>
            <a:noAutofit/>
          </a:bodyPr>
          <a:lstStyle/>
          <a:p>
            <a:pPr marL="0" indent="0">
              <a:buNone/>
            </a:pPr>
            <a:r>
              <a:rPr lang="en-US" sz="1600" dirty="0"/>
              <a:t>Companies understand </a:t>
            </a:r>
            <a:r>
              <a:rPr lang="en-US" sz="1600" b="1" dirty="0"/>
              <a:t>Contracts</a:t>
            </a:r>
            <a:r>
              <a:rPr lang="en-US" sz="1600" dirty="0"/>
              <a:t>, but not </a:t>
            </a:r>
            <a:r>
              <a:rPr lang="en-US" sz="1600" b="1" dirty="0"/>
              <a:t>Incoterms.</a:t>
            </a:r>
            <a:r>
              <a:rPr lang="en-US" sz="1600" dirty="0"/>
              <a:t> If the parties fail to list </a:t>
            </a:r>
            <a:r>
              <a:rPr lang="en-US" sz="1600" b="1" dirty="0"/>
              <a:t>Incoterms</a:t>
            </a:r>
            <a:r>
              <a:rPr lang="en-US" sz="1600" dirty="0"/>
              <a:t> in the sales </a:t>
            </a:r>
            <a:r>
              <a:rPr lang="en-US" sz="1600" b="1" dirty="0"/>
              <a:t>contract</a:t>
            </a:r>
            <a:r>
              <a:rPr lang="en-US" sz="1600" dirty="0"/>
              <a:t>, they may not be able to </a:t>
            </a:r>
            <a:r>
              <a:rPr lang="en-US" sz="1600" u="sng" dirty="0"/>
              <a:t>use</a:t>
            </a:r>
            <a:r>
              <a:rPr lang="en-US" sz="1600" dirty="0"/>
              <a:t> </a:t>
            </a:r>
            <a:r>
              <a:rPr lang="en-US" sz="1600" b="1" dirty="0"/>
              <a:t>Incoterms</a:t>
            </a:r>
            <a:r>
              <a:rPr lang="en-US" sz="1600" dirty="0"/>
              <a:t> in a dispute. Then, </a:t>
            </a:r>
            <a:r>
              <a:rPr lang="en-US" sz="1600" b="1" dirty="0"/>
              <a:t>national legal interpretations</a:t>
            </a:r>
            <a:r>
              <a:rPr lang="en-US" sz="1600" dirty="0"/>
              <a:t> apply. </a:t>
            </a:r>
            <a:endParaRPr lang="en-US" sz="1600" b="1" dirty="0"/>
          </a:p>
          <a:p>
            <a:pPr marL="0" indent="0">
              <a:buNone/>
            </a:pPr>
            <a:endParaRPr lang="en-US" sz="1600" b="1" dirty="0"/>
          </a:p>
          <a:p>
            <a:pPr lvl="1"/>
            <a:r>
              <a:rPr lang="en-US" sz="2000" dirty="0"/>
              <a:t>Can you imagine a dispute US Company v. China Company over national legal interpretation? Not going to end well. And it happens….</a:t>
            </a:r>
          </a:p>
          <a:p>
            <a:pPr marL="408141" lvl="1" indent="0">
              <a:buNone/>
            </a:pPr>
            <a:endParaRPr lang="en-US" sz="1600" dirty="0"/>
          </a:p>
          <a:p>
            <a:pPr marL="0" indent="0">
              <a:buNone/>
            </a:pPr>
            <a:r>
              <a:rPr lang="en-US" sz="1600" b="1" dirty="0"/>
              <a:t>Incoterms</a:t>
            </a:r>
            <a:r>
              <a:rPr lang="en-US" sz="1600" dirty="0"/>
              <a:t> </a:t>
            </a:r>
            <a:r>
              <a:rPr lang="en-US" sz="1600" u="sng" dirty="0"/>
              <a:t>are supposed </a:t>
            </a:r>
            <a:r>
              <a:rPr lang="en-US" sz="1600" dirty="0"/>
              <a:t>to address customs formalities, obtaining marine insurance, allocation of costs in connection with delivery, and general obligations of the seller and the buyer, respectively. </a:t>
            </a:r>
          </a:p>
          <a:p>
            <a:pPr lvl="1"/>
            <a:r>
              <a:rPr lang="en-US" sz="2000" dirty="0"/>
              <a:t>Again companies often don’t reach out to the logistics people with the actual knowledge and expertise. So the “sales” trick or the customs broker or forwarder is often to give them examples. And just ask, what </a:t>
            </a:r>
            <a:r>
              <a:rPr lang="en-US" sz="2000" b="1" dirty="0"/>
              <a:t>Incoterm </a:t>
            </a:r>
            <a:r>
              <a:rPr lang="en-US" sz="2000" dirty="0"/>
              <a:t>did you use…and </a:t>
            </a:r>
            <a:r>
              <a:rPr lang="en-US" sz="2000" b="1" u="sng" dirty="0"/>
              <a:t>why.</a:t>
            </a:r>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6</a:t>
            </a:fld>
            <a:endParaRPr lang="en-US" dirty="0">
              <a:solidFill>
                <a:srgbClr val="002D72"/>
              </a:solidFill>
            </a:endParaRPr>
          </a:p>
        </p:txBody>
      </p:sp>
    </p:spTree>
    <p:extLst>
      <p:ext uri="{BB962C8B-B14F-4D97-AF65-F5344CB8AC3E}">
        <p14:creationId xmlns:p14="http://schemas.microsoft.com/office/powerpoint/2010/main" val="184267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Incoterm 2020 Quick Review – </a:t>
            </a:r>
            <a:br>
              <a:rPr lang="en-US" sz="2400" dirty="0"/>
            </a:br>
            <a:r>
              <a:rPr lang="en-US" sz="2400" dirty="0"/>
              <a:t>11 Most Common Three Letter Trade Terms</a:t>
            </a:r>
          </a:p>
        </p:txBody>
      </p:sp>
      <p:sp>
        <p:nvSpPr>
          <p:cNvPr id="4" name="Content Placeholder 3"/>
          <p:cNvSpPr>
            <a:spLocks noGrp="1"/>
          </p:cNvSpPr>
          <p:nvPr>
            <p:ph idx="1"/>
          </p:nvPr>
        </p:nvSpPr>
        <p:spPr>
          <a:xfrm>
            <a:off x="457200" y="895350"/>
            <a:ext cx="8283391" cy="3962400"/>
          </a:xfrm>
        </p:spPr>
        <p:txBody>
          <a:bodyPr>
            <a:normAutofit fontScale="47500" lnSpcReduction="20000"/>
          </a:bodyPr>
          <a:lstStyle/>
          <a:p>
            <a:pPr marL="0" indent="0">
              <a:buNone/>
            </a:pPr>
            <a:r>
              <a:rPr lang="en-US" sz="3400" dirty="0"/>
              <a:t>In the case of Incoterms that start with the letters </a:t>
            </a:r>
            <a:r>
              <a:rPr lang="en-US" sz="3400" b="1" dirty="0"/>
              <a:t>C</a:t>
            </a:r>
            <a:r>
              <a:rPr lang="en-US" sz="3400" dirty="0"/>
              <a:t> and </a:t>
            </a:r>
            <a:r>
              <a:rPr lang="en-US" sz="3400" b="1" dirty="0"/>
              <a:t>D</a:t>
            </a:r>
            <a:r>
              <a:rPr lang="en-US" sz="3400" dirty="0"/>
              <a:t>, goods </a:t>
            </a:r>
            <a:r>
              <a:rPr lang="en-US" sz="3400" b="1" dirty="0"/>
              <a:t>are delivered </a:t>
            </a:r>
            <a:r>
              <a:rPr lang="en-US" sz="3400" dirty="0"/>
              <a:t>in the </a:t>
            </a:r>
            <a:r>
              <a:rPr lang="en-US" sz="3400" b="1" dirty="0"/>
              <a:t>country of destination.</a:t>
            </a:r>
          </a:p>
          <a:p>
            <a:pPr marL="0" indent="0">
              <a:buNone/>
            </a:pPr>
            <a:endParaRPr lang="en-US" sz="3400" dirty="0"/>
          </a:p>
          <a:p>
            <a:pPr marL="0" indent="0">
              <a:buNone/>
            </a:pPr>
            <a:r>
              <a:rPr lang="en-US" sz="3400" dirty="0"/>
              <a:t>Incoterms that start with </a:t>
            </a:r>
            <a:r>
              <a:rPr lang="en-US" sz="3400" b="1" dirty="0"/>
              <a:t>E</a:t>
            </a:r>
            <a:r>
              <a:rPr lang="en-US" sz="3400" dirty="0"/>
              <a:t> and </a:t>
            </a:r>
            <a:r>
              <a:rPr lang="en-US" sz="3400" b="1" dirty="0"/>
              <a:t>F</a:t>
            </a:r>
            <a:r>
              <a:rPr lang="en-US" sz="3400" dirty="0"/>
              <a:t>, delivery of the goods takes place in the </a:t>
            </a:r>
            <a:r>
              <a:rPr lang="en-US" sz="3400" b="1" dirty="0"/>
              <a:t>country of origin</a:t>
            </a:r>
            <a:r>
              <a:rPr lang="en-US" sz="3400" dirty="0"/>
              <a:t>. The seller will not assume any costs once the goods have exited the country of origin.</a:t>
            </a:r>
            <a:endParaRPr lang="en-US" sz="3400" b="1" dirty="0"/>
          </a:p>
          <a:p>
            <a:pPr marL="0" indent="0">
              <a:buNone/>
            </a:pPr>
            <a:endParaRPr lang="en-US" sz="2900" b="1" dirty="0"/>
          </a:p>
          <a:p>
            <a:pPr marL="0" indent="0">
              <a:buNone/>
            </a:pPr>
            <a:r>
              <a:rPr lang="en-US" sz="2900" b="1" dirty="0"/>
              <a:t>Any Transport</a:t>
            </a:r>
          </a:p>
          <a:p>
            <a:r>
              <a:rPr lang="en-US" sz="2900" dirty="0" err="1"/>
              <a:t>EXW</a:t>
            </a:r>
            <a:r>
              <a:rPr lang="en-US" sz="2900" dirty="0"/>
              <a:t> – Ex Works</a:t>
            </a:r>
          </a:p>
          <a:p>
            <a:r>
              <a:rPr lang="en-US" sz="2900" dirty="0"/>
              <a:t>DAP – Delivered at Place </a:t>
            </a:r>
          </a:p>
          <a:p>
            <a:r>
              <a:rPr lang="en-US" sz="2900" dirty="0" err="1"/>
              <a:t>DPU</a:t>
            </a:r>
            <a:r>
              <a:rPr lang="en-US" sz="2900" dirty="0"/>
              <a:t> – Delivered at Place Unloaded</a:t>
            </a:r>
          </a:p>
          <a:p>
            <a:r>
              <a:rPr lang="en-US" sz="2900" dirty="0" err="1"/>
              <a:t>DDP</a:t>
            </a:r>
            <a:r>
              <a:rPr lang="en-US" sz="2900" dirty="0"/>
              <a:t> – Delivered Duty Paid</a:t>
            </a:r>
          </a:p>
          <a:p>
            <a:endParaRPr lang="en-US" sz="2900" b="1" dirty="0"/>
          </a:p>
          <a:p>
            <a:pPr marL="0" indent="0">
              <a:buNone/>
            </a:pPr>
            <a:r>
              <a:rPr lang="en-US" sz="2900" b="1" dirty="0"/>
              <a:t>Waterway Transport</a:t>
            </a:r>
          </a:p>
          <a:p>
            <a:pPr lvl="1"/>
            <a:r>
              <a:rPr lang="en-US" sz="2900" dirty="0"/>
              <a:t>FAS – Free Alongside</a:t>
            </a:r>
          </a:p>
          <a:p>
            <a:pPr lvl="1"/>
            <a:r>
              <a:rPr lang="en-US" sz="2900" dirty="0"/>
              <a:t>FOB Free on Board</a:t>
            </a:r>
          </a:p>
          <a:p>
            <a:pPr lvl="1"/>
            <a:r>
              <a:rPr lang="en-US" sz="2900" dirty="0"/>
              <a:t>CFR Cost and Freight</a:t>
            </a:r>
          </a:p>
          <a:p>
            <a:pPr lvl="1"/>
            <a:r>
              <a:rPr lang="en-US" sz="2900" dirty="0"/>
              <a:t>CIF Cost Insurance Freight</a:t>
            </a:r>
          </a:p>
          <a:p>
            <a:pPr marL="0" indent="0">
              <a:buNone/>
            </a:pPr>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7</a:t>
            </a:fld>
            <a:endParaRPr lang="en-US" dirty="0">
              <a:solidFill>
                <a:srgbClr val="002D72"/>
              </a:solidFill>
            </a:endParaRPr>
          </a:p>
        </p:txBody>
      </p:sp>
    </p:spTree>
    <p:extLst>
      <p:ext uri="{BB962C8B-B14F-4D97-AF65-F5344CB8AC3E}">
        <p14:creationId xmlns:p14="http://schemas.microsoft.com/office/powerpoint/2010/main" val="428704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33350"/>
            <a:ext cx="8305798" cy="685805"/>
          </a:xfrm>
        </p:spPr>
        <p:txBody>
          <a:bodyPr/>
          <a:lstStyle/>
          <a:p>
            <a:r>
              <a:rPr lang="en-US" sz="2800" dirty="0"/>
              <a:t>Incoterm Quick Review – </a:t>
            </a:r>
            <a:br>
              <a:rPr lang="en-US" sz="2800" dirty="0"/>
            </a:br>
            <a:r>
              <a:rPr lang="en-US" sz="2800" dirty="0"/>
              <a:t>11 Most Common Three Letter Trade Terms.</a:t>
            </a:r>
          </a:p>
        </p:txBody>
      </p:sp>
      <p:sp>
        <p:nvSpPr>
          <p:cNvPr id="4" name="Content Placeholder 3"/>
          <p:cNvSpPr>
            <a:spLocks noGrp="1"/>
          </p:cNvSpPr>
          <p:nvPr>
            <p:ph idx="1"/>
          </p:nvPr>
        </p:nvSpPr>
        <p:spPr>
          <a:xfrm>
            <a:off x="457200" y="895350"/>
            <a:ext cx="8283391" cy="3984625"/>
          </a:xfrm>
        </p:spPr>
        <p:txBody>
          <a:bodyPr/>
          <a:lstStyle/>
          <a:p>
            <a:pPr marL="0" indent="0">
              <a:buNone/>
            </a:pPr>
            <a:r>
              <a:rPr lang="en-US" sz="2800" b="1" dirty="0"/>
              <a:t>Containerized &amp; Any Transport</a:t>
            </a:r>
          </a:p>
          <a:p>
            <a:r>
              <a:rPr lang="en-US" sz="2800" dirty="0" err="1"/>
              <a:t>FCA</a:t>
            </a:r>
            <a:r>
              <a:rPr lang="en-US" sz="2800" dirty="0"/>
              <a:t> – Free Carrier</a:t>
            </a:r>
          </a:p>
          <a:p>
            <a:r>
              <a:rPr lang="en-US" sz="2800" dirty="0" err="1"/>
              <a:t>CPT</a:t>
            </a:r>
            <a:r>
              <a:rPr lang="en-US" sz="2800" dirty="0"/>
              <a:t> – Carriage Paid To</a:t>
            </a:r>
          </a:p>
          <a:p>
            <a:r>
              <a:rPr lang="en-US" sz="2800" dirty="0"/>
              <a:t>CIP –  Carriage and Insurance Paid To</a:t>
            </a:r>
          </a:p>
          <a:p>
            <a:pPr marL="0" indent="0">
              <a:buNone/>
            </a:pPr>
            <a:endParaRPr lang="en-US" dirty="0"/>
          </a:p>
        </p:txBody>
      </p:sp>
      <p:sp>
        <p:nvSpPr>
          <p:cNvPr id="5" name="Slide Number Placeholder 4"/>
          <p:cNvSpPr>
            <a:spLocks noGrp="1"/>
          </p:cNvSpPr>
          <p:nvPr>
            <p:ph type="sldNum" sz="quarter" idx="12"/>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8</a:t>
            </a:fld>
            <a:endParaRPr lang="en-US" dirty="0">
              <a:solidFill>
                <a:srgbClr val="002D72"/>
              </a:solidFill>
            </a:endParaRPr>
          </a:p>
        </p:txBody>
      </p:sp>
    </p:spTree>
    <p:extLst>
      <p:ext uri="{BB962C8B-B14F-4D97-AF65-F5344CB8AC3E}">
        <p14:creationId xmlns:p14="http://schemas.microsoft.com/office/powerpoint/2010/main" val="2708941681"/>
      </p:ext>
    </p:extLst>
  </p:cSld>
  <p:clrMapOvr>
    <a:masterClrMapping/>
  </p:clrMapOvr>
</p:sld>
</file>

<file path=ppt/theme/theme1.xml><?xml version="1.0" encoding="utf-8"?>
<a:theme xmlns:a="http://schemas.openxmlformats.org/drawingml/2006/main" name="Red - Widescreen">
  <a:themeElements>
    <a:clrScheme name="Warm Red">
      <a:dk1>
        <a:srgbClr val="3F3F3F"/>
      </a:dk1>
      <a:lt1>
        <a:sysClr val="window" lastClr="FFFFFF"/>
      </a:lt1>
      <a:dk2>
        <a:srgbClr val="1F497D"/>
      </a:dk2>
      <a:lt2>
        <a:srgbClr val="EEECE1"/>
      </a:lt2>
      <a:accent1>
        <a:srgbClr val="FFC72C"/>
      </a:accent1>
      <a:accent2>
        <a:srgbClr val="BA0C2F"/>
      </a:accent2>
      <a:accent3>
        <a:srgbClr val="D50032"/>
      </a:accent3>
      <a:accent4>
        <a:srgbClr val="EAAA00"/>
      </a:accent4>
      <a:accent5>
        <a:srgbClr val="9D2235"/>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6CACE4"/>
            </a:solidFill>
          </a:defRPr>
        </a:defPPr>
      </a:lstStyle>
    </a:txDef>
  </a:objectDefaults>
  <a:extraClrSchemeLst/>
</a:theme>
</file>

<file path=ppt/theme/theme2.xml><?xml version="1.0" encoding="utf-8"?>
<a:theme xmlns:a="http://schemas.openxmlformats.org/drawingml/2006/main" name="Red 8.5 x 11 for Handout">
  <a:themeElements>
    <a:clrScheme name="Warm Red">
      <a:dk1>
        <a:srgbClr val="3F3F3F"/>
      </a:dk1>
      <a:lt1>
        <a:sysClr val="window" lastClr="FFFFFF"/>
      </a:lt1>
      <a:dk2>
        <a:srgbClr val="1F497D"/>
      </a:dk2>
      <a:lt2>
        <a:srgbClr val="EEECE1"/>
      </a:lt2>
      <a:accent1>
        <a:srgbClr val="FFC72C"/>
      </a:accent1>
      <a:accent2>
        <a:srgbClr val="BA0C2F"/>
      </a:accent2>
      <a:accent3>
        <a:srgbClr val="D50032"/>
      </a:accent3>
      <a:accent4>
        <a:srgbClr val="EAAA00"/>
      </a:accent4>
      <a:accent5>
        <a:srgbClr val="9D2235"/>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6CACE4"/>
            </a:solidFill>
          </a:defRPr>
        </a:defPPr>
      </a:lstStyle>
    </a:txDef>
  </a:objectDefaults>
  <a:extraClrSchemeLst/>
</a:theme>
</file>

<file path=ppt/theme/theme3.xml><?xml version="1.0" encoding="utf-8"?>
<a:theme xmlns:a="http://schemas.openxmlformats.org/drawingml/2006/main" name="1_Red - Widescreen">
  <a:themeElements>
    <a:clrScheme name="Warm Red">
      <a:dk1>
        <a:srgbClr val="3F3F3F"/>
      </a:dk1>
      <a:lt1>
        <a:sysClr val="window" lastClr="FFFFFF"/>
      </a:lt1>
      <a:dk2>
        <a:srgbClr val="1F497D"/>
      </a:dk2>
      <a:lt2>
        <a:srgbClr val="EEECE1"/>
      </a:lt2>
      <a:accent1>
        <a:srgbClr val="FFC72C"/>
      </a:accent1>
      <a:accent2>
        <a:srgbClr val="BA0C2F"/>
      </a:accent2>
      <a:accent3>
        <a:srgbClr val="D50032"/>
      </a:accent3>
      <a:accent4>
        <a:srgbClr val="EAAA00"/>
      </a:accent4>
      <a:accent5>
        <a:srgbClr val="9D2235"/>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6CACE4"/>
            </a:solidFill>
          </a:defRPr>
        </a:defPPr>
      </a:lstStyle>
    </a:txDef>
  </a:objectDefaults>
  <a:extraClrSchemeLst/>
</a:theme>
</file>

<file path=ppt/theme/theme4.xml><?xml version="1.0" encoding="utf-8"?>
<a:theme xmlns:a="http://schemas.openxmlformats.org/drawingml/2006/main" name="Blank - Hand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2773</Words>
  <Application>Microsoft Office PowerPoint</Application>
  <PresentationFormat>On-screen Show (16:9)</PresentationFormat>
  <Paragraphs>242</Paragraphs>
  <Slides>26</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26</vt:i4>
      </vt:variant>
    </vt:vector>
  </HeadingPairs>
  <TitlesOfParts>
    <vt:vector size="33" baseType="lpstr">
      <vt:lpstr>Arial</vt:lpstr>
      <vt:lpstr>Calibri</vt:lpstr>
      <vt:lpstr>Calibri Light</vt:lpstr>
      <vt:lpstr>Red - Widescreen</vt:lpstr>
      <vt:lpstr>Red 8.5 x 11 for Handout</vt:lpstr>
      <vt:lpstr>1_Red - Widescreen</vt:lpstr>
      <vt:lpstr>Blank - Handout</vt:lpstr>
      <vt:lpstr>PowerPoint Presentation</vt:lpstr>
      <vt:lpstr>Problem: Explosions at Port of Tanjin-  $1 billion (approx) in commercial loss</vt:lpstr>
      <vt:lpstr>Problem: Explosions at Port of Tanjin</vt:lpstr>
      <vt:lpstr>Companies Need Incoterm Help </vt:lpstr>
      <vt:lpstr>History/Background of Incoterms</vt:lpstr>
      <vt:lpstr>Background to Incoterms</vt:lpstr>
      <vt:lpstr>Background Incoterms Cont.</vt:lpstr>
      <vt:lpstr>Incoterm 2020 Quick Review –  11 Most Common Three Letter Trade Terms</vt:lpstr>
      <vt:lpstr>Incoterm Quick Review –  11 Most Common Three Letter Trade Terms.</vt:lpstr>
      <vt:lpstr> Cutter &amp; Buck, Inc. v. United States (CIT 2013) or Contracts Rule </vt:lpstr>
      <vt:lpstr>Cutter &amp; Buck, Inc. v. United States</vt:lpstr>
      <vt:lpstr>What Incoterms are Supposed to Do</vt:lpstr>
      <vt:lpstr>What Incoterms Do Not Do.</vt:lpstr>
      <vt:lpstr>PROs - Incoterms and Contract Problems</vt:lpstr>
      <vt:lpstr>Common/Repeated Incoterm Mistakes</vt:lpstr>
      <vt:lpstr>Common/Repeated Incoterm Mistakes</vt:lpstr>
      <vt:lpstr>Specific Incoterm Errors/Risks - FOB</vt:lpstr>
      <vt:lpstr>Confusing shipment/delivery references - FOB</vt:lpstr>
      <vt:lpstr>Explosions at Port of Tanjin – FOB Answer</vt:lpstr>
      <vt:lpstr>FCA, CPT and CIP : Confusing shipment or delivery references </vt:lpstr>
      <vt:lpstr>Other Errors - DDP/DAP</vt:lpstr>
      <vt:lpstr>What the Courts Do – They Look at Contracts S.K.I. Beer v. Baltika Brewery*</vt:lpstr>
      <vt:lpstr>S.K.I. Beer Corp. v. Baltika Brewery </vt:lpstr>
      <vt:lpstr>Texful Textile v. Cotton Express Textile  </vt:lpstr>
      <vt:lpstr>Texful Textile v. Cotton Express Textile  </vt:lpstr>
      <vt:lpstr>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Todd Kickbusch</dc:creator>
  <cp:lastModifiedBy>Todd Kickbusch</cp:lastModifiedBy>
  <cp:revision>1</cp:revision>
  <dcterms:created xsi:type="dcterms:W3CDTF">1900-01-01T05:00:00Z</dcterms:created>
  <dcterms:modified xsi:type="dcterms:W3CDTF">2019-11-20T17:55:47Z</dcterms:modified>
</cp:coreProperties>
</file>